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43"/>
  </p:notesMasterIdLst>
  <p:handoutMasterIdLst>
    <p:handoutMasterId r:id="rId44"/>
  </p:handoutMasterIdLst>
  <p:sldIdLst>
    <p:sldId id="256" r:id="rId5"/>
    <p:sldId id="637" r:id="rId6"/>
    <p:sldId id="320" r:id="rId7"/>
    <p:sldId id="352" r:id="rId8"/>
    <p:sldId id="504" r:id="rId9"/>
    <p:sldId id="599" r:id="rId10"/>
    <p:sldId id="506" r:id="rId11"/>
    <p:sldId id="601" r:id="rId12"/>
    <p:sldId id="603" r:id="rId13"/>
    <p:sldId id="605" r:id="rId14"/>
    <p:sldId id="606" r:id="rId15"/>
    <p:sldId id="607" r:id="rId16"/>
    <p:sldId id="608" r:id="rId17"/>
    <p:sldId id="507" r:id="rId18"/>
    <p:sldId id="609" r:id="rId19"/>
    <p:sldId id="513" r:id="rId20"/>
    <p:sldId id="611" r:id="rId21"/>
    <p:sldId id="612" r:id="rId22"/>
    <p:sldId id="613" r:id="rId23"/>
    <p:sldId id="465" r:id="rId24"/>
    <p:sldId id="614" r:id="rId25"/>
    <p:sldId id="615" r:id="rId26"/>
    <p:sldId id="617" r:id="rId27"/>
    <p:sldId id="620" r:id="rId28"/>
    <p:sldId id="622" r:id="rId29"/>
    <p:sldId id="626" r:id="rId30"/>
    <p:sldId id="627" r:id="rId31"/>
    <p:sldId id="628" r:id="rId32"/>
    <p:sldId id="511" r:id="rId33"/>
    <p:sldId id="638" r:id="rId34"/>
    <p:sldId id="630" r:id="rId35"/>
    <p:sldId id="631" r:id="rId36"/>
    <p:sldId id="519" r:id="rId37"/>
    <p:sldId id="632" r:id="rId38"/>
    <p:sldId id="595" r:id="rId39"/>
    <p:sldId id="634" r:id="rId40"/>
    <p:sldId id="635" r:id="rId41"/>
    <p:sldId id="261" r:id="rId42"/>
  </p:sldIdLst>
  <p:sldSz cx="12192000" cy="6858000"/>
  <p:notesSz cx="6858000" cy="9144000"/>
  <p:embeddedFontLst>
    <p:embeddedFont>
      <p:font typeface="SimHei" pitchFamily="49" charset="-122"/>
      <p:regular r:id="rId45"/>
    </p:embeddedFont>
    <p:embeddedFont>
      <p:font typeface="Calibri" pitchFamily="34" charset="0"/>
      <p:regular r:id="rId46"/>
      <p:bold r:id="rId47"/>
      <p:italic r:id="rId48"/>
      <p:boldItalic r:id="rId49"/>
    </p:embeddedFont>
    <p:embeddedFont>
      <p:font typeface="等线" pitchFamily="2" charset="-122"/>
      <p:regular r:id="rId50"/>
      <p:bold r:id="rId51"/>
    </p:embeddedFont>
    <p:embeddedFont>
      <p:font typeface="汉仪中宋简" charset="-122"/>
      <p:regular r:id="rId52"/>
    </p:embeddedFont>
    <p:embeddedFont>
      <p:font typeface="微软雅黑" pitchFamily="34" charset="-122"/>
      <p:regular r:id="rId53"/>
      <p:bold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xmlns="" type="true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7616"/>
    <a:srgbClr val="FFFFFF"/>
    <a:srgbClr val="F9C613"/>
    <a:srgbClr val="FFFE6D"/>
    <a:srgbClr val="FFFE61"/>
    <a:srgbClr val="F3901B"/>
    <a:srgbClr val="FBDDA3"/>
    <a:srgbClr val="68299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3" autoAdjust="0"/>
    <p:restoredTop sz="94618" autoAdjust="0"/>
  </p:normalViewPr>
  <p:slideViewPr>
    <p:cSldViewPr snapToGrid="0" showGuides="1">
      <p:cViewPr varScale="1">
        <p:scale>
          <a:sx n="88" d="100"/>
          <a:sy n="88" d="100"/>
        </p:scale>
        <p:origin x="-252" y="-108"/>
      </p:cViewPr>
      <p:guideLst>
        <p:guide orient="horz" pos="245"/>
        <p:guide orient="horz" pos="4187"/>
        <p:guide orient="horz" pos="574"/>
        <p:guide orient="horz" pos="747"/>
        <p:guide orient="horz" pos="4022"/>
        <p:guide orient="horz" pos="3856"/>
        <p:guide pos="147"/>
        <p:guide pos="74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2.fntdata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5.fntdata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52" Type="http://schemas.openxmlformats.org/officeDocument/2006/relationships/font" Target="fonts/font8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font" Target="fonts/font7.fntdata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6856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55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3.jpeg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21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image" Target="../media/image3.jpeg"/><Relationship Id="rId4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33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3.jpeg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t="-16671" b="-166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9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3754425"/>
            <a:ext cx="12192000" cy="2391370"/>
          </a:xfrm>
          <a:prstGeom prst="rect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1"/>
            </p:custDataLst>
          </p:nvPr>
        </p:nvSpPr>
        <p:spPr>
          <a:xfrm>
            <a:off x="7086600" y="0"/>
            <a:ext cx="5105400" cy="6858000"/>
          </a:xfrm>
          <a:custGeom>
            <a:avLst/>
            <a:gdLst>
              <a:gd name="connsiteX0" fmla="*/ 2293582 w 5105400"/>
              <a:gd name="connsiteY0" fmla="*/ 0 h 6858000"/>
              <a:gd name="connsiteX1" fmla="*/ 5105400 w 5105400"/>
              <a:gd name="connsiteY1" fmla="*/ 0 h 6858000"/>
              <a:gd name="connsiteX2" fmla="*/ 5105400 w 5105400"/>
              <a:gd name="connsiteY2" fmla="*/ 6858000 h 6858000"/>
              <a:gd name="connsiteX3" fmla="*/ 0 w 5105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400" h="6858000">
                <a:moveTo>
                  <a:pt x="2293582" y="0"/>
                </a:moveTo>
                <a:lnTo>
                  <a:pt x="5105400" y="0"/>
                </a:lnTo>
                <a:lnTo>
                  <a:pt x="5105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8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669925" y="3023418"/>
            <a:ext cx="7133363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直角三角形 3"/>
          <p:cNvSpPr/>
          <p:nvPr>
            <p:custDataLst>
              <p:tags r:id="rId3"/>
            </p:custDataLst>
          </p:nvPr>
        </p:nvSpPr>
        <p:spPr>
          <a:xfrm flipH="1">
            <a:off x="6134829" y="2639008"/>
            <a:ext cx="6057171" cy="4218992"/>
          </a:xfrm>
          <a:prstGeom prst="rtTriangl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>
            <p:custDataLst>
              <p:tags r:id="rId4"/>
            </p:custDataLst>
          </p:nvPr>
        </p:nvSpPr>
        <p:spPr>
          <a:xfrm flipH="1" flipV="1">
            <a:off x="8005203" y="0"/>
            <a:ext cx="4186797" cy="5427778"/>
          </a:xfrm>
          <a:prstGeom prst="rtTriangl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925" y="2159376"/>
            <a:ext cx="7133364" cy="804151"/>
          </a:xfrm>
          <a:noFill/>
        </p:spPr>
        <p:txBody>
          <a:bodyPr lIns="0" rIns="0" anchor="b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69925" y="3076867"/>
            <a:ext cx="7133364" cy="1082874"/>
          </a:xfrm>
          <a:noFill/>
        </p:spPr>
        <p:txBody>
          <a:bodyPr lIns="0" rIns="0"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t="-16671" b="-166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9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3754425"/>
            <a:ext cx="12192000" cy="2391370"/>
          </a:xfrm>
          <a:prstGeom prst="rect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24765" y="8890"/>
            <a:ext cx="12240090" cy="68400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335521" y="368660"/>
            <a:ext cx="11520085" cy="61200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lowchart: Decision 78"/>
          <p:cNvSpPr/>
          <p:nvPr userDrawn="1"/>
        </p:nvSpPr>
        <p:spPr>
          <a:xfrm>
            <a:off x="752414" y="649634"/>
            <a:ext cx="1833379" cy="1833479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/>
            <a:endParaRPr lang="en-GB" sz="2400"/>
          </a:p>
        </p:txBody>
      </p:sp>
      <p:sp>
        <p:nvSpPr>
          <p:cNvPr id="3" name="Flowchart: Decision 79"/>
          <p:cNvSpPr/>
          <p:nvPr userDrawn="1"/>
        </p:nvSpPr>
        <p:spPr>
          <a:xfrm>
            <a:off x="752414" y="929972"/>
            <a:ext cx="1833379" cy="1833479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/>
            <a:endParaRPr lang="en-GB" sz="2400"/>
          </a:p>
        </p:txBody>
      </p:sp>
      <p:sp>
        <p:nvSpPr>
          <p:cNvPr id="4" name="TextBox 93"/>
          <p:cNvSpPr txBox="1"/>
          <p:nvPr userDrawn="1"/>
        </p:nvSpPr>
        <p:spPr>
          <a:xfrm>
            <a:off x="1023844" y="1465890"/>
            <a:ext cx="1290320" cy="763270"/>
          </a:xfrm>
          <a:prstGeom prst="rect">
            <a:avLst/>
          </a:prstGeom>
          <a:noFill/>
        </p:spPr>
        <p:txBody>
          <a:bodyPr wrap="none" lIns="86697" tIns="43348" rIns="86697" bIns="43348" rtlCol="0"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88 -0.45949 -0.46562 -0.45186 C -0.46093 -0.44144 -0.45937 -0.43334 -0.45312 -0.42593 C -0.45195 -0.41922 -0.4444 -0.40625 -0.44062 -0.40371 C -0.4345 -0.39283 -0.42604 -0.37963 -0.41771 -0.37593 C -0.41146 -0.3676 -0.40455 -0.36389 -0.39687 -0.36112 C -0.37916 -0.34537 -0.3526 -0.34167 -0.33333 -0.34074 C -0.27552 -0.33889 -0.21731 -0.3382 -0.15937 -0.33704 C -0.14479 -0.33334 -0.12981 -0.33056 -0.11562 -0.32408 C -0.11119 -0.31875 -0.10534 -0.31598 -0.1 -0.31297 C -0.09479 -0.30371 -0.08958 -0.29445 -0.08437 -0.28519 C -0.08099 -0.27894 -0.07968 -0.27107 -0.07604 -0.26482 C -0.07604 -0.26227 -0.07604 -0.25949 -0.075 -0.25741 C -0.07409 -0.25348 -0.07083 -0.2463 -0.07083 -0.24607 C -0.06992 -0.23889 -0.07005 -0.2382 -0.06771 -0.23149 C -0.06666 -0.22778 -0.06354 -0.22037 -0.06354 -0.22014 C -0.06211 -0.21088 -0.05937 -0.20093 -0.05625 -0.1926 C -0.05429 -0.18774 -0.05013 -0.17778 -0.05013 -0.17755 C -0.04635 -0.15903 -0.03945 -0.14144 -0.03541 -0.12223 C -0.03164 -0.1044 -0.02851 -0.08496 -0.025 -0.06667 C -0.02409 -0.06227 -0.02213 -0.05949 -0.02083 -0.05556 C -0.01797 -0.04514 -0.01419 -0.03588 -0.01054 -0.02593 C -0.00742 -0.01737 -0.00521 -0.00903 -3.125E-6 4.07407E-6 " pathEditMode="relative" rAng="0" ptsTypes="AAAAAAAAAAAAAAAAAAAAAAA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03611 L -3.125E-6 -3.7037E-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0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3" grpId="1" bldLvl="0" animBg="1"/>
      <p:bldP spid="3" grpId="2" bldLvl="0" animBg="1"/>
      <p:bldP spid="4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0640" y="-36195"/>
            <a:ext cx="12273280" cy="6931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24765" y="8890"/>
            <a:ext cx="12240090" cy="68400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335521" y="368660"/>
            <a:ext cx="11520085" cy="61200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6619" y="282497"/>
            <a:ext cx="424954" cy="424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79166" y="761752"/>
            <a:ext cx="103238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550863" y="544538"/>
            <a:ext cx="288310" cy="2883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79170" y="282575"/>
            <a:ext cx="10323830" cy="521970"/>
          </a:xfrm>
          <a:noFill/>
        </p:spPr>
        <p:txBody>
          <a:bodyPr wrap="square" lIns="0" rIns="0" anchor="b">
            <a:spAutoFit/>
          </a:bodyPr>
          <a:lstStyle>
            <a:lvl1pPr eaLnBrk="1" fontAlgn="auto" latinLnBrk="0" hangingPunct="1">
              <a:lnSpc>
                <a:spcPct val="10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6619" y="282497"/>
            <a:ext cx="424954" cy="424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79166" y="761752"/>
            <a:ext cx="103238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550863" y="544538"/>
            <a:ext cx="288310" cy="2883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79170" y="282575"/>
            <a:ext cx="10323830" cy="521970"/>
          </a:xfrm>
          <a:noFill/>
        </p:spPr>
        <p:txBody>
          <a:bodyPr wrap="square" lIns="0" rIns="0" anchor="b">
            <a:spAutoFit/>
          </a:bodyPr>
          <a:lstStyle>
            <a:lvl1pPr eaLnBrk="1" fontAlgn="auto" latinLnBrk="0" hangingPunct="1">
              <a:lnSpc>
                <a:spcPct val="10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6619" y="282497"/>
            <a:ext cx="424954" cy="424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79166" y="761752"/>
            <a:ext cx="103238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550863" y="544538"/>
            <a:ext cx="288310" cy="2883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79170" y="282575"/>
            <a:ext cx="10323830" cy="521970"/>
          </a:xfrm>
          <a:noFill/>
        </p:spPr>
        <p:txBody>
          <a:bodyPr wrap="square" lIns="0" rIns="0" anchor="b">
            <a:spAutoFit/>
          </a:bodyPr>
          <a:lstStyle>
            <a:lvl1pPr eaLnBrk="1" fontAlgn="auto" latinLnBrk="0" hangingPunct="1">
              <a:lnSpc>
                <a:spcPct val="10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24765" y="8890"/>
            <a:ext cx="12240090" cy="68400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335521" y="368660"/>
            <a:ext cx="11520085" cy="61200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lowchart: Decision 78"/>
          <p:cNvSpPr/>
          <p:nvPr userDrawn="1"/>
        </p:nvSpPr>
        <p:spPr>
          <a:xfrm>
            <a:off x="752414" y="649634"/>
            <a:ext cx="1833379" cy="1833479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/>
            <a:endParaRPr lang="en-GB" sz="2400"/>
          </a:p>
        </p:txBody>
      </p:sp>
      <p:sp>
        <p:nvSpPr>
          <p:cNvPr id="3" name="Flowchart: Decision 79"/>
          <p:cNvSpPr/>
          <p:nvPr userDrawn="1"/>
        </p:nvSpPr>
        <p:spPr>
          <a:xfrm>
            <a:off x="752414" y="929972"/>
            <a:ext cx="1833379" cy="1833479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/>
            <a:endParaRPr lang="en-GB" sz="2400"/>
          </a:p>
        </p:txBody>
      </p:sp>
      <p:sp>
        <p:nvSpPr>
          <p:cNvPr id="4" name="TextBox 93"/>
          <p:cNvSpPr txBox="1"/>
          <p:nvPr userDrawn="1"/>
        </p:nvSpPr>
        <p:spPr>
          <a:xfrm>
            <a:off x="1023844" y="1465890"/>
            <a:ext cx="1290320" cy="763270"/>
          </a:xfrm>
          <a:prstGeom prst="rect">
            <a:avLst/>
          </a:prstGeom>
          <a:noFill/>
        </p:spPr>
        <p:txBody>
          <a:bodyPr wrap="none" lIns="86697" tIns="43348" rIns="86697" bIns="43348" rtlCol="0"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88 -0.45949 -0.46562 -0.45186 C -0.46093 -0.44144 -0.45937 -0.43334 -0.45312 -0.42593 C -0.45195 -0.41922 -0.4444 -0.40625 -0.44062 -0.40371 C -0.4345 -0.39283 -0.42604 -0.37963 -0.41771 -0.37593 C -0.41146 -0.3676 -0.40455 -0.36389 -0.39687 -0.36112 C -0.37916 -0.34537 -0.3526 -0.34167 -0.33333 -0.34074 C -0.27552 -0.33889 -0.21731 -0.3382 -0.15937 -0.33704 C -0.14479 -0.33334 -0.12981 -0.33056 -0.11562 -0.32408 C -0.11119 -0.31875 -0.10534 -0.31598 -0.1 -0.31297 C -0.09479 -0.30371 -0.08958 -0.29445 -0.08437 -0.28519 C -0.08099 -0.27894 -0.07968 -0.27107 -0.07604 -0.26482 C -0.07604 -0.26227 -0.07604 -0.25949 -0.075 -0.25741 C -0.07409 -0.25348 -0.07083 -0.2463 -0.07083 -0.24607 C -0.06992 -0.23889 -0.07005 -0.2382 -0.06771 -0.23149 C -0.06666 -0.22778 -0.06354 -0.22037 -0.06354 -0.22014 C -0.06211 -0.21088 -0.05937 -0.20093 -0.05625 -0.1926 C -0.05429 -0.18774 -0.05013 -0.17778 -0.05013 -0.17755 C -0.04635 -0.15903 -0.03945 -0.14144 -0.03541 -0.12223 C -0.03164 -0.1044 -0.02851 -0.08496 -0.025 -0.06667 C -0.02409 -0.06227 -0.02213 -0.05949 -0.02083 -0.05556 C -0.01797 -0.04514 -0.01419 -0.03588 -0.01054 -0.02593 C -0.00742 -0.01737 -0.00521 -0.00903 -3.125E-6 4.07407E-6 " pathEditMode="relative" rAng="0" ptsTypes="AAAAAAAAAAAAAAAAAAAAAAA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03611 L -3.125E-6 -3.7037E-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0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3" grpId="1" bldLvl="0" animBg="1"/>
      <p:bldP spid="3" grpId="2" bldLvl="0" animBg="1"/>
      <p:bldP spid="4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 userDrawn="1">
            <p:custDataLst>
              <p:tags r:id="rId1"/>
            </p:custDataLst>
          </p:nvPr>
        </p:nvSpPr>
        <p:spPr>
          <a:xfrm>
            <a:off x="8435975" y="0"/>
            <a:ext cx="3756025" cy="6858000"/>
          </a:xfrm>
          <a:custGeom>
            <a:avLst/>
            <a:gdLst>
              <a:gd name="connsiteX0" fmla="*/ 2293582 w 5105400"/>
              <a:gd name="connsiteY0" fmla="*/ 0 h 6858000"/>
              <a:gd name="connsiteX1" fmla="*/ 5105400 w 5105400"/>
              <a:gd name="connsiteY1" fmla="*/ 0 h 6858000"/>
              <a:gd name="connsiteX2" fmla="*/ 5105400 w 5105400"/>
              <a:gd name="connsiteY2" fmla="*/ 6858000 h 6858000"/>
              <a:gd name="connsiteX3" fmla="*/ 0 w 5105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400" h="6858000">
                <a:moveTo>
                  <a:pt x="2293582" y="0"/>
                </a:moveTo>
                <a:lnTo>
                  <a:pt x="5105400" y="0"/>
                </a:lnTo>
                <a:lnTo>
                  <a:pt x="5105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5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 userDrawn="1">
            <p:custDataLst>
              <p:tags r:id="rId2"/>
            </p:custDataLst>
          </p:nvPr>
        </p:nvSpPr>
        <p:spPr>
          <a:xfrm flipH="1">
            <a:off x="7736205" y="2639060"/>
            <a:ext cx="4455795" cy="4218940"/>
          </a:xfrm>
          <a:prstGeom prst="rtTriangl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>
            <p:custDataLst>
              <p:tags r:id="rId3"/>
            </p:custDataLst>
          </p:nvPr>
        </p:nvSpPr>
        <p:spPr>
          <a:xfrm flipH="1" flipV="1">
            <a:off x="9112250" y="0"/>
            <a:ext cx="3079750" cy="5427980"/>
          </a:xfrm>
          <a:prstGeom prst="rtTriangl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0640" y="-36195"/>
            <a:ext cx="12273280" cy="6931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-12065"/>
            <a:ext cx="12192000" cy="98107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lt1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 rot="8134866">
            <a:off x="-79632" y="-72982"/>
            <a:ext cx="2063758" cy="414895"/>
            <a:chOff x="-1807037" y="192249"/>
            <a:chExt cx="2880995" cy="579191"/>
          </a:xfrm>
        </p:grpSpPr>
        <p:sp>
          <p:nvSpPr>
            <p:cNvPr id="19" name="矩形: 圆角 18"/>
            <p:cNvSpPr/>
            <p:nvPr/>
          </p:nvSpPr>
          <p:spPr>
            <a:xfrm>
              <a:off x="-1807037" y="256103"/>
              <a:ext cx="2567235" cy="515337"/>
            </a:xfrm>
            <a:prstGeom prst="roundRect">
              <a:avLst>
                <a:gd name="adj" fmla="val 50000"/>
              </a:avLst>
            </a:prstGeom>
            <a:solidFill>
              <a:srgbClr val="F876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27223" y="192249"/>
              <a:ext cx="1046735" cy="279439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1"/>
            </p:custDataLst>
          </p:nvPr>
        </p:nvSpPr>
        <p:spPr>
          <a:xfrm>
            <a:off x="7086600" y="0"/>
            <a:ext cx="5105400" cy="6858000"/>
          </a:xfrm>
          <a:custGeom>
            <a:avLst/>
            <a:gdLst>
              <a:gd name="connsiteX0" fmla="*/ 2293582 w 5105400"/>
              <a:gd name="connsiteY0" fmla="*/ 0 h 6858000"/>
              <a:gd name="connsiteX1" fmla="*/ 5105400 w 5105400"/>
              <a:gd name="connsiteY1" fmla="*/ 0 h 6858000"/>
              <a:gd name="connsiteX2" fmla="*/ 5105400 w 5105400"/>
              <a:gd name="connsiteY2" fmla="*/ 6858000 h 6858000"/>
              <a:gd name="connsiteX3" fmla="*/ 0 w 5105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400" h="6858000">
                <a:moveTo>
                  <a:pt x="2293582" y="0"/>
                </a:moveTo>
                <a:lnTo>
                  <a:pt x="5105400" y="0"/>
                </a:lnTo>
                <a:lnTo>
                  <a:pt x="5105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8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669925" y="3023418"/>
            <a:ext cx="7133363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直角三角形 3"/>
          <p:cNvSpPr/>
          <p:nvPr>
            <p:custDataLst>
              <p:tags r:id="rId3"/>
            </p:custDataLst>
          </p:nvPr>
        </p:nvSpPr>
        <p:spPr>
          <a:xfrm flipH="1">
            <a:off x="6134829" y="2639008"/>
            <a:ext cx="6057171" cy="4218992"/>
          </a:xfrm>
          <a:prstGeom prst="rtTriangl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>
            <p:custDataLst>
              <p:tags r:id="rId4"/>
            </p:custDataLst>
          </p:nvPr>
        </p:nvSpPr>
        <p:spPr>
          <a:xfrm flipH="1" flipV="1">
            <a:off x="8005203" y="0"/>
            <a:ext cx="4186797" cy="5427778"/>
          </a:xfrm>
          <a:prstGeom prst="rtTriangl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925" y="2159376"/>
            <a:ext cx="7133364" cy="804151"/>
          </a:xfrm>
          <a:noFill/>
        </p:spPr>
        <p:txBody>
          <a:bodyPr lIns="0" rIns="0" anchor="b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69925" y="3076867"/>
            <a:ext cx="7133364" cy="1082874"/>
          </a:xfrm>
          <a:noFill/>
        </p:spPr>
        <p:txBody>
          <a:bodyPr lIns="0" rIns="0"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t="-16671" b="-166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9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3754425"/>
            <a:ext cx="12192000" cy="2391370"/>
          </a:xfrm>
          <a:prstGeom prst="rect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24765" y="8890"/>
            <a:ext cx="12240090" cy="68400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335521" y="368660"/>
            <a:ext cx="11520085" cy="61200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lowchart: Decision 78"/>
          <p:cNvSpPr/>
          <p:nvPr userDrawn="1"/>
        </p:nvSpPr>
        <p:spPr>
          <a:xfrm>
            <a:off x="752414" y="649634"/>
            <a:ext cx="1833379" cy="1833479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/>
            <a:endParaRPr lang="en-GB" sz="2400"/>
          </a:p>
        </p:txBody>
      </p:sp>
      <p:sp>
        <p:nvSpPr>
          <p:cNvPr id="3" name="Flowchart: Decision 79"/>
          <p:cNvSpPr/>
          <p:nvPr userDrawn="1"/>
        </p:nvSpPr>
        <p:spPr>
          <a:xfrm>
            <a:off x="752414" y="929972"/>
            <a:ext cx="1833379" cy="1833479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/>
            <a:endParaRPr lang="en-GB" sz="2400"/>
          </a:p>
        </p:txBody>
      </p:sp>
      <p:sp>
        <p:nvSpPr>
          <p:cNvPr id="4" name="TextBox 93"/>
          <p:cNvSpPr txBox="1"/>
          <p:nvPr userDrawn="1"/>
        </p:nvSpPr>
        <p:spPr>
          <a:xfrm>
            <a:off x="1023844" y="1465890"/>
            <a:ext cx="1290320" cy="763270"/>
          </a:xfrm>
          <a:prstGeom prst="rect">
            <a:avLst/>
          </a:prstGeom>
          <a:noFill/>
        </p:spPr>
        <p:txBody>
          <a:bodyPr wrap="none" lIns="86697" tIns="43348" rIns="86697" bIns="43348" rtlCol="0"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88 -0.45949 -0.46562 -0.45186 C -0.46093 -0.44144 -0.45937 -0.43334 -0.45312 -0.42593 C -0.45195 -0.41922 -0.4444 -0.40625 -0.44062 -0.40371 C -0.4345 -0.39283 -0.42604 -0.37963 -0.41771 -0.37593 C -0.41146 -0.3676 -0.40455 -0.36389 -0.39687 -0.36112 C -0.37916 -0.34537 -0.3526 -0.34167 -0.33333 -0.34074 C -0.27552 -0.33889 -0.21731 -0.3382 -0.15937 -0.33704 C -0.14479 -0.33334 -0.12981 -0.33056 -0.11562 -0.32408 C -0.11119 -0.31875 -0.10534 -0.31598 -0.1 -0.31297 C -0.09479 -0.30371 -0.08958 -0.29445 -0.08437 -0.28519 C -0.08099 -0.27894 -0.07968 -0.27107 -0.07604 -0.26482 C -0.07604 -0.26227 -0.07604 -0.25949 -0.075 -0.25741 C -0.07409 -0.25348 -0.07083 -0.2463 -0.07083 -0.24607 C -0.06992 -0.23889 -0.07005 -0.2382 -0.06771 -0.23149 C -0.06666 -0.22778 -0.06354 -0.22037 -0.06354 -0.22014 C -0.06211 -0.21088 -0.05937 -0.20093 -0.05625 -0.1926 C -0.05429 -0.18774 -0.05013 -0.17778 -0.05013 -0.17755 C -0.04635 -0.15903 -0.03945 -0.14144 -0.03541 -0.12223 C -0.03164 -0.1044 -0.02851 -0.08496 -0.025 -0.06667 C -0.02409 -0.06227 -0.02213 -0.05949 -0.02083 -0.05556 C -0.01797 -0.04514 -0.01419 -0.03588 -0.01054 -0.02593 C -0.00742 -0.01737 -0.00521 -0.00903 -3.125E-6 4.07407E-6 " pathEditMode="relative" rAng="0" ptsTypes="AAAAAAAAAAAAAAAAAAAAAAA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03611 L -3.125E-6 -3.7037E-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0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3" grpId="1" bldLvl="0" animBg="1"/>
      <p:bldP spid="3" grpId="2" bldLvl="0" animBg="1"/>
      <p:bldP spid="4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0640" y="-36195"/>
            <a:ext cx="12273280" cy="6931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24765" y="8890"/>
            <a:ext cx="12240090" cy="68400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335521" y="368660"/>
            <a:ext cx="11520085" cy="61200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6619" y="282497"/>
            <a:ext cx="424954" cy="424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79166" y="761752"/>
            <a:ext cx="103238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550863" y="544538"/>
            <a:ext cx="288310" cy="2883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79170" y="282575"/>
            <a:ext cx="10323830" cy="521970"/>
          </a:xfrm>
          <a:noFill/>
        </p:spPr>
        <p:txBody>
          <a:bodyPr wrap="square" lIns="0" rIns="0" anchor="b">
            <a:spAutoFit/>
          </a:bodyPr>
          <a:lstStyle>
            <a:lvl1pPr eaLnBrk="1" fontAlgn="auto" latinLnBrk="0" hangingPunct="1">
              <a:lnSpc>
                <a:spcPct val="10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0640" y="-36195"/>
            <a:ext cx="12273280" cy="6931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6619" y="282497"/>
            <a:ext cx="424954" cy="424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79166" y="761752"/>
            <a:ext cx="103238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550863" y="544538"/>
            <a:ext cx="288310" cy="2883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79170" y="282575"/>
            <a:ext cx="10323830" cy="521970"/>
          </a:xfrm>
          <a:noFill/>
        </p:spPr>
        <p:txBody>
          <a:bodyPr wrap="square" lIns="0" rIns="0" anchor="b">
            <a:spAutoFit/>
          </a:bodyPr>
          <a:lstStyle>
            <a:lvl1pPr eaLnBrk="1" fontAlgn="auto" latinLnBrk="0" hangingPunct="1">
              <a:lnSpc>
                <a:spcPct val="10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6619" y="282497"/>
            <a:ext cx="424954" cy="424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79166" y="761752"/>
            <a:ext cx="103238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550863" y="544538"/>
            <a:ext cx="288310" cy="2883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79170" y="282575"/>
            <a:ext cx="10323830" cy="521970"/>
          </a:xfrm>
          <a:noFill/>
        </p:spPr>
        <p:txBody>
          <a:bodyPr wrap="square" lIns="0" rIns="0" anchor="b">
            <a:spAutoFit/>
          </a:bodyPr>
          <a:lstStyle>
            <a:lvl1pPr eaLnBrk="1" fontAlgn="auto" latinLnBrk="0" hangingPunct="1">
              <a:lnSpc>
                <a:spcPct val="10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 userDrawn="1">
            <p:custDataLst>
              <p:tags r:id="rId1"/>
            </p:custDataLst>
          </p:nvPr>
        </p:nvSpPr>
        <p:spPr>
          <a:xfrm>
            <a:off x="8435975" y="0"/>
            <a:ext cx="3756025" cy="6858000"/>
          </a:xfrm>
          <a:custGeom>
            <a:avLst/>
            <a:gdLst>
              <a:gd name="connsiteX0" fmla="*/ 2293582 w 5105400"/>
              <a:gd name="connsiteY0" fmla="*/ 0 h 6858000"/>
              <a:gd name="connsiteX1" fmla="*/ 5105400 w 5105400"/>
              <a:gd name="connsiteY1" fmla="*/ 0 h 6858000"/>
              <a:gd name="connsiteX2" fmla="*/ 5105400 w 5105400"/>
              <a:gd name="connsiteY2" fmla="*/ 6858000 h 6858000"/>
              <a:gd name="connsiteX3" fmla="*/ 0 w 5105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400" h="6858000">
                <a:moveTo>
                  <a:pt x="2293582" y="0"/>
                </a:moveTo>
                <a:lnTo>
                  <a:pt x="5105400" y="0"/>
                </a:lnTo>
                <a:lnTo>
                  <a:pt x="5105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5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 userDrawn="1">
            <p:custDataLst>
              <p:tags r:id="rId2"/>
            </p:custDataLst>
          </p:nvPr>
        </p:nvSpPr>
        <p:spPr>
          <a:xfrm flipH="1">
            <a:off x="7736205" y="2639060"/>
            <a:ext cx="4455795" cy="4218940"/>
          </a:xfrm>
          <a:prstGeom prst="rtTriangl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>
            <p:custDataLst>
              <p:tags r:id="rId3"/>
            </p:custDataLst>
          </p:nvPr>
        </p:nvSpPr>
        <p:spPr>
          <a:xfrm flipH="1" flipV="1">
            <a:off x="9112250" y="0"/>
            <a:ext cx="3079750" cy="5427980"/>
          </a:xfrm>
          <a:prstGeom prst="rtTriangl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0640" y="-36195"/>
            <a:ext cx="12273280" cy="6931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-12065"/>
            <a:ext cx="12192000" cy="98107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chemeClr val="lt1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 rot="8134866">
            <a:off x="-79632" y="-72982"/>
            <a:ext cx="2063758" cy="414895"/>
            <a:chOff x="-1807037" y="192249"/>
            <a:chExt cx="2880995" cy="579191"/>
          </a:xfrm>
        </p:grpSpPr>
        <p:sp>
          <p:nvSpPr>
            <p:cNvPr id="19" name="矩形: 圆角 18"/>
            <p:cNvSpPr/>
            <p:nvPr/>
          </p:nvSpPr>
          <p:spPr>
            <a:xfrm>
              <a:off x="-1807037" y="256103"/>
              <a:ext cx="2567235" cy="515337"/>
            </a:xfrm>
            <a:prstGeom prst="roundRect">
              <a:avLst>
                <a:gd name="adj" fmla="val 50000"/>
              </a:avLst>
            </a:prstGeom>
            <a:solidFill>
              <a:srgbClr val="F876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27223" y="192249"/>
              <a:ext cx="1046735" cy="279439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1"/>
            </p:custDataLst>
          </p:nvPr>
        </p:nvSpPr>
        <p:spPr>
          <a:xfrm>
            <a:off x="7086600" y="0"/>
            <a:ext cx="5105400" cy="6858000"/>
          </a:xfrm>
          <a:custGeom>
            <a:avLst/>
            <a:gdLst>
              <a:gd name="connsiteX0" fmla="*/ 2293582 w 5105400"/>
              <a:gd name="connsiteY0" fmla="*/ 0 h 6858000"/>
              <a:gd name="connsiteX1" fmla="*/ 5105400 w 5105400"/>
              <a:gd name="connsiteY1" fmla="*/ 0 h 6858000"/>
              <a:gd name="connsiteX2" fmla="*/ 5105400 w 5105400"/>
              <a:gd name="connsiteY2" fmla="*/ 6858000 h 6858000"/>
              <a:gd name="connsiteX3" fmla="*/ 0 w 5105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400" h="6858000">
                <a:moveTo>
                  <a:pt x="2293582" y="0"/>
                </a:moveTo>
                <a:lnTo>
                  <a:pt x="5105400" y="0"/>
                </a:lnTo>
                <a:lnTo>
                  <a:pt x="5105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8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669925" y="3023418"/>
            <a:ext cx="7133363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直角三角形 3"/>
          <p:cNvSpPr/>
          <p:nvPr>
            <p:custDataLst>
              <p:tags r:id="rId3"/>
            </p:custDataLst>
          </p:nvPr>
        </p:nvSpPr>
        <p:spPr>
          <a:xfrm flipH="1">
            <a:off x="6134829" y="2639008"/>
            <a:ext cx="6057171" cy="4218992"/>
          </a:xfrm>
          <a:prstGeom prst="rtTriangl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>
            <p:custDataLst>
              <p:tags r:id="rId4"/>
            </p:custDataLst>
          </p:nvPr>
        </p:nvSpPr>
        <p:spPr>
          <a:xfrm flipH="1" flipV="1">
            <a:off x="8005203" y="0"/>
            <a:ext cx="4186797" cy="5427778"/>
          </a:xfrm>
          <a:prstGeom prst="rtTriangl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925" y="2159376"/>
            <a:ext cx="7133364" cy="804151"/>
          </a:xfrm>
          <a:noFill/>
        </p:spPr>
        <p:txBody>
          <a:bodyPr lIns="0" rIns="0" anchor="b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69925" y="3076867"/>
            <a:ext cx="7133364" cy="1082874"/>
          </a:xfrm>
          <a:noFill/>
        </p:spPr>
        <p:txBody>
          <a:bodyPr lIns="0" rIns="0"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63" y="31750"/>
            <a:ext cx="10141611" cy="683479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50813" y="1801896"/>
            <a:ext cx="6702987" cy="278430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11108719" y="2005918"/>
            <a:ext cx="460315" cy="237626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154869" y="2005918"/>
            <a:ext cx="6629400" cy="1144005"/>
          </a:xfrm>
        </p:spPr>
        <p:txBody>
          <a:bodyPr anchor="b">
            <a:normAutofit/>
          </a:bodyPr>
          <a:lstStyle>
            <a:lvl1pPr algn="r">
              <a:defRPr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154869" y="3204021"/>
            <a:ext cx="6629400" cy="117816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10064" t="14587" r="55855"/>
          <a:stretch>
            <a:fillRect/>
          </a:stretch>
        </p:blipFill>
        <p:spPr>
          <a:xfrm>
            <a:off x="431371" y="2105374"/>
            <a:ext cx="2818939" cy="476116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flipH="1">
            <a:off x="3578999" y="2372883"/>
            <a:ext cx="8228959" cy="307234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flipH="1">
            <a:off x="7019282" y="1881648"/>
            <a:ext cx="1348391" cy="982468"/>
            <a:chOff x="1578896" y="1025223"/>
            <a:chExt cx="1011293" cy="736851"/>
          </a:xfrm>
        </p:grpSpPr>
        <p:sp>
          <p:nvSpPr>
            <p:cNvPr id="10" name="矩形 9"/>
            <p:cNvSpPr/>
            <p:nvPr/>
          </p:nvSpPr>
          <p:spPr>
            <a:xfrm>
              <a:off x="1578896" y="1025223"/>
              <a:ext cx="1011293" cy="736851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1" name="Freeform 54"/>
            <p:cNvSpPr>
              <a:spLocks noEditPoints="1"/>
            </p:cNvSpPr>
            <p:nvPr/>
          </p:nvSpPr>
          <p:spPr bwMode="auto">
            <a:xfrm>
              <a:off x="1841729" y="1213629"/>
              <a:ext cx="485628" cy="360040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165811" tIns="82905" rIns="165811" bIns="8290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3200" dirty="0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50344" y="2636228"/>
            <a:ext cx="7890272" cy="889524"/>
          </a:xfrm>
        </p:spPr>
        <p:txBody>
          <a:bodyPr anchor="b">
            <a:normAutofit/>
          </a:bodyPr>
          <a:lstStyle>
            <a:lvl1pPr>
              <a:defRPr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750344" y="3525752"/>
            <a:ext cx="7890272" cy="158622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24765" y="8890"/>
            <a:ext cx="12240090" cy="68400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335521" y="368660"/>
            <a:ext cx="11520085" cy="61200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037439" y="31750"/>
            <a:ext cx="10141611" cy="6834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H="1">
            <a:off x="838200" y="1801896"/>
            <a:ext cx="6702987" cy="278430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608042" y="2047330"/>
            <a:ext cx="460315" cy="230425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07367" y="2047330"/>
            <a:ext cx="6702987" cy="2304256"/>
          </a:xfrm>
        </p:spPr>
        <p:txBody>
          <a:bodyPr>
            <a:noAutofit/>
          </a:bodyPr>
          <a:lstStyle>
            <a:lvl1pPr>
              <a:defRPr sz="8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2024/5/7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6619" y="282497"/>
            <a:ext cx="424954" cy="424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79166" y="761752"/>
            <a:ext cx="103238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550863" y="544538"/>
            <a:ext cx="288310" cy="2883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79170" y="282575"/>
            <a:ext cx="10323830" cy="521970"/>
          </a:xfrm>
          <a:noFill/>
        </p:spPr>
        <p:txBody>
          <a:bodyPr wrap="square" lIns="0" rIns="0" anchor="b">
            <a:spAutoFit/>
          </a:bodyPr>
          <a:lstStyle>
            <a:lvl1pPr eaLnBrk="1" fontAlgn="auto" latinLnBrk="0" hangingPunct="1">
              <a:lnSpc>
                <a:spcPct val="10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6619" y="282497"/>
            <a:ext cx="424954" cy="424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79166" y="761752"/>
            <a:ext cx="103238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550863" y="544538"/>
            <a:ext cx="288310" cy="2883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79170" y="282575"/>
            <a:ext cx="10323830" cy="521970"/>
          </a:xfrm>
          <a:noFill/>
        </p:spPr>
        <p:txBody>
          <a:bodyPr wrap="square" lIns="0" rIns="0" anchor="b">
            <a:spAutoFit/>
          </a:bodyPr>
          <a:lstStyle>
            <a:lvl1pPr eaLnBrk="1" fontAlgn="auto" latinLnBrk="0" hangingPunct="1">
              <a:lnSpc>
                <a:spcPct val="10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6619" y="282497"/>
            <a:ext cx="424954" cy="424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79166" y="761752"/>
            <a:ext cx="103238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550863" y="544538"/>
            <a:ext cx="288310" cy="2883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79170" y="282575"/>
            <a:ext cx="10323830" cy="521970"/>
          </a:xfrm>
          <a:noFill/>
        </p:spPr>
        <p:txBody>
          <a:bodyPr wrap="square" lIns="0" rIns="0" anchor="b">
            <a:spAutoFit/>
          </a:bodyPr>
          <a:lstStyle>
            <a:lvl1pPr eaLnBrk="1" fontAlgn="auto" latinLnBrk="0" hangingPunct="1">
              <a:lnSpc>
                <a:spcPct val="10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 userDrawn="1">
            <p:custDataLst>
              <p:tags r:id="rId1"/>
            </p:custDataLst>
          </p:nvPr>
        </p:nvSpPr>
        <p:spPr>
          <a:xfrm>
            <a:off x="8435975" y="0"/>
            <a:ext cx="3756025" cy="6858000"/>
          </a:xfrm>
          <a:custGeom>
            <a:avLst/>
            <a:gdLst>
              <a:gd name="connsiteX0" fmla="*/ 2293582 w 5105400"/>
              <a:gd name="connsiteY0" fmla="*/ 0 h 6858000"/>
              <a:gd name="connsiteX1" fmla="*/ 5105400 w 5105400"/>
              <a:gd name="connsiteY1" fmla="*/ 0 h 6858000"/>
              <a:gd name="connsiteX2" fmla="*/ 5105400 w 5105400"/>
              <a:gd name="connsiteY2" fmla="*/ 6858000 h 6858000"/>
              <a:gd name="connsiteX3" fmla="*/ 0 w 5105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400" h="6858000">
                <a:moveTo>
                  <a:pt x="2293582" y="0"/>
                </a:moveTo>
                <a:lnTo>
                  <a:pt x="5105400" y="0"/>
                </a:lnTo>
                <a:lnTo>
                  <a:pt x="5105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5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 userDrawn="1">
            <p:custDataLst>
              <p:tags r:id="rId2"/>
            </p:custDataLst>
          </p:nvPr>
        </p:nvSpPr>
        <p:spPr>
          <a:xfrm flipH="1">
            <a:off x="7736205" y="2639060"/>
            <a:ext cx="4455795" cy="4218940"/>
          </a:xfrm>
          <a:prstGeom prst="rtTriangl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>
            <p:custDataLst>
              <p:tags r:id="rId3"/>
            </p:custDataLst>
          </p:nvPr>
        </p:nvSpPr>
        <p:spPr>
          <a:xfrm flipH="1" flipV="1">
            <a:off x="9112250" y="0"/>
            <a:ext cx="3079750" cy="5427980"/>
          </a:xfrm>
          <a:prstGeom prst="rtTriangl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0640" y="-36195"/>
            <a:ext cx="12273280" cy="6931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-12065"/>
            <a:ext cx="12192000" cy="98107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 rot="8134866">
            <a:off x="-79632" y="-72982"/>
            <a:ext cx="2063758" cy="414895"/>
            <a:chOff x="-1807037" y="192249"/>
            <a:chExt cx="2880995" cy="579191"/>
          </a:xfrm>
        </p:grpSpPr>
        <p:sp>
          <p:nvSpPr>
            <p:cNvPr id="19" name="矩形: 圆角 18"/>
            <p:cNvSpPr/>
            <p:nvPr/>
          </p:nvSpPr>
          <p:spPr>
            <a:xfrm>
              <a:off x="-1807037" y="256103"/>
              <a:ext cx="2567235" cy="515337"/>
            </a:xfrm>
            <a:prstGeom prst="roundRect">
              <a:avLst>
                <a:gd name="adj" fmla="val 50000"/>
              </a:avLst>
            </a:prstGeom>
            <a:solidFill>
              <a:srgbClr val="F876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27223" y="192249"/>
              <a:ext cx="1046735" cy="279439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ags" Target="../tags/tag38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ags" Target="../tags/tag37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ags" Target="../tags/tag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70.xml"/><Relationship Id="rId7" Type="http://schemas.openxmlformats.org/officeDocument/2006/relationships/slideLayout" Target="../slideLayouts/slideLayout2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10" Type="http://schemas.openxmlformats.org/officeDocument/2006/relationships/slideLayout" Target="../slideLayouts/slideLayout15.xml"/><Relationship Id="rId4" Type="http://schemas.openxmlformats.org/officeDocument/2006/relationships/tags" Target="../tags/tag77.xml"/><Relationship Id="rId9" Type="http://schemas.openxmlformats.org/officeDocument/2006/relationships/tags" Target="../tags/tag8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tags" Target="../tags/tag95.xml"/><Relationship Id="rId18" Type="http://schemas.openxmlformats.org/officeDocument/2006/relationships/tags" Target="../tags/tag100.xml"/><Relationship Id="rId3" Type="http://schemas.openxmlformats.org/officeDocument/2006/relationships/tags" Target="../tags/tag85.xml"/><Relationship Id="rId21" Type="http://schemas.openxmlformats.org/officeDocument/2006/relationships/slideLayout" Target="../slideLayouts/slideLayout21.xml"/><Relationship Id="rId7" Type="http://schemas.openxmlformats.org/officeDocument/2006/relationships/tags" Target="../tags/tag89.xml"/><Relationship Id="rId12" Type="http://schemas.openxmlformats.org/officeDocument/2006/relationships/tags" Target="../tags/tag94.xml"/><Relationship Id="rId17" Type="http://schemas.openxmlformats.org/officeDocument/2006/relationships/tags" Target="../tags/tag99.xml"/><Relationship Id="rId2" Type="http://schemas.openxmlformats.org/officeDocument/2006/relationships/tags" Target="../tags/tag84.xml"/><Relationship Id="rId16" Type="http://schemas.openxmlformats.org/officeDocument/2006/relationships/tags" Target="../tags/tag98.xml"/><Relationship Id="rId20" Type="http://schemas.openxmlformats.org/officeDocument/2006/relationships/tags" Target="../tags/tag102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5" Type="http://schemas.openxmlformats.org/officeDocument/2006/relationships/tags" Target="../tags/tag87.xml"/><Relationship Id="rId15" Type="http://schemas.openxmlformats.org/officeDocument/2006/relationships/tags" Target="../tags/tag97.xml"/><Relationship Id="rId10" Type="http://schemas.openxmlformats.org/officeDocument/2006/relationships/tags" Target="../tags/tag92.xml"/><Relationship Id="rId19" Type="http://schemas.openxmlformats.org/officeDocument/2006/relationships/tags" Target="../tags/tag101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tags" Target="../tags/tag9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03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10" Type="http://schemas.openxmlformats.org/officeDocument/2006/relationships/slideLayout" Target="../slideLayouts/slideLayout9.xml"/><Relationship Id="rId4" Type="http://schemas.openxmlformats.org/officeDocument/2006/relationships/tags" Target="../tags/tag107.xml"/><Relationship Id="rId9" Type="http://schemas.openxmlformats.org/officeDocument/2006/relationships/tags" Target="../tags/tag1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tags" Target="../tags/tag125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tags" Target="../tags/tag124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5" Type="http://schemas.openxmlformats.org/officeDocument/2006/relationships/tags" Target="../tags/tag117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122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tags" Target="../tags/tag1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image" Target="../media/image6.jpeg"/><Relationship Id="rId5" Type="http://schemas.openxmlformats.org/officeDocument/2006/relationships/tags" Target="../tags/tag131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130.xml"/><Relationship Id="rId9" Type="http://schemas.openxmlformats.org/officeDocument/2006/relationships/tags" Target="../tags/tag1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7.xml"/><Relationship Id="rId4" Type="http://schemas.openxmlformats.org/officeDocument/2006/relationships/tags" Target="../tags/tag13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7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9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tags" Target="../tags/tag148.xml"/><Relationship Id="rId7" Type="http://schemas.openxmlformats.org/officeDocument/2006/relationships/tags" Target="../tags/tag152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55.xml"/><Relationship Id="rId7" Type="http://schemas.openxmlformats.org/officeDocument/2006/relationships/slideLayout" Target="../slideLayouts/slideLayout27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7" Type="http://schemas.openxmlformats.org/officeDocument/2006/relationships/image" Target="../media/image20.png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slideLayout" Target="../slideLayouts/slideLayout27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66.xml"/><Relationship Id="rId7" Type="http://schemas.openxmlformats.org/officeDocument/2006/relationships/slideLayout" Target="../slideLayouts/slideLayout21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9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7" Type="http://schemas.openxmlformats.org/officeDocument/2006/relationships/image" Target="../media/image23.png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slideLayout" Target="../slideLayouts/slideLayout21.xml"/><Relationship Id="rId5" Type="http://schemas.openxmlformats.org/officeDocument/2006/relationships/tags" Target="../tags/tag181.xml"/><Relationship Id="rId4" Type="http://schemas.openxmlformats.org/officeDocument/2006/relationships/tags" Target="../tags/tag18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4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7" Type="http://schemas.openxmlformats.org/officeDocument/2006/relationships/image" Target="../media/image24.png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89.xml"/><Relationship Id="rId4" Type="http://schemas.openxmlformats.org/officeDocument/2006/relationships/tags" Target="../tags/tag18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92.xml"/><Relationship Id="rId7" Type="http://schemas.openxmlformats.org/officeDocument/2006/relationships/slideLayout" Target="../slideLayouts/slideLayout15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98.xml"/><Relationship Id="rId7" Type="http://schemas.openxmlformats.org/officeDocument/2006/relationships/slideLayout" Target="../slideLayouts/slideLayout15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209.xml"/><Relationship Id="rId13" Type="http://schemas.openxmlformats.org/officeDocument/2006/relationships/tags" Target="../tags/tag214.xml"/><Relationship Id="rId18" Type="http://schemas.openxmlformats.org/officeDocument/2006/relationships/tags" Target="../tags/tag219.xml"/><Relationship Id="rId3" Type="http://schemas.openxmlformats.org/officeDocument/2006/relationships/tags" Target="../tags/tag204.xml"/><Relationship Id="rId21" Type="http://schemas.openxmlformats.org/officeDocument/2006/relationships/tags" Target="../tags/tag222.xml"/><Relationship Id="rId7" Type="http://schemas.openxmlformats.org/officeDocument/2006/relationships/tags" Target="../tags/tag208.xml"/><Relationship Id="rId12" Type="http://schemas.openxmlformats.org/officeDocument/2006/relationships/tags" Target="../tags/tag213.xml"/><Relationship Id="rId17" Type="http://schemas.openxmlformats.org/officeDocument/2006/relationships/tags" Target="../tags/tag218.xml"/><Relationship Id="rId25" Type="http://schemas.openxmlformats.org/officeDocument/2006/relationships/slideLayout" Target="../slideLayouts/slideLayout4.xml"/><Relationship Id="rId2" Type="http://schemas.openxmlformats.org/officeDocument/2006/relationships/tags" Target="../tags/tag203.xml"/><Relationship Id="rId16" Type="http://schemas.openxmlformats.org/officeDocument/2006/relationships/tags" Target="../tags/tag217.xml"/><Relationship Id="rId20" Type="http://schemas.openxmlformats.org/officeDocument/2006/relationships/tags" Target="../tags/tag221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11" Type="http://schemas.openxmlformats.org/officeDocument/2006/relationships/tags" Target="../tags/tag212.xml"/><Relationship Id="rId24" Type="http://schemas.openxmlformats.org/officeDocument/2006/relationships/tags" Target="../tags/tag225.xml"/><Relationship Id="rId5" Type="http://schemas.openxmlformats.org/officeDocument/2006/relationships/tags" Target="../tags/tag206.xml"/><Relationship Id="rId15" Type="http://schemas.openxmlformats.org/officeDocument/2006/relationships/tags" Target="../tags/tag216.xml"/><Relationship Id="rId23" Type="http://schemas.openxmlformats.org/officeDocument/2006/relationships/tags" Target="../tags/tag224.xml"/><Relationship Id="rId10" Type="http://schemas.openxmlformats.org/officeDocument/2006/relationships/tags" Target="../tags/tag211.xml"/><Relationship Id="rId19" Type="http://schemas.openxmlformats.org/officeDocument/2006/relationships/tags" Target="../tags/tag220.xml"/><Relationship Id="rId4" Type="http://schemas.openxmlformats.org/officeDocument/2006/relationships/tags" Target="../tags/tag205.xml"/><Relationship Id="rId9" Type="http://schemas.openxmlformats.org/officeDocument/2006/relationships/tags" Target="../tags/tag210.xml"/><Relationship Id="rId14" Type="http://schemas.openxmlformats.org/officeDocument/2006/relationships/tags" Target="../tags/tag215.xml"/><Relationship Id="rId22" Type="http://schemas.openxmlformats.org/officeDocument/2006/relationships/tags" Target="../tags/tag22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33.xml"/><Relationship Id="rId3" Type="http://schemas.openxmlformats.org/officeDocument/2006/relationships/tags" Target="../tags/tag228.xml"/><Relationship Id="rId7" Type="http://schemas.openxmlformats.org/officeDocument/2006/relationships/tags" Target="../tags/tag232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6" Type="http://schemas.openxmlformats.org/officeDocument/2006/relationships/tags" Target="../tags/tag231.xml"/><Relationship Id="rId11" Type="http://schemas.openxmlformats.org/officeDocument/2006/relationships/image" Target="../media/image6.jpeg"/><Relationship Id="rId5" Type="http://schemas.openxmlformats.org/officeDocument/2006/relationships/tags" Target="../tags/tag230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229.xml"/><Relationship Id="rId9" Type="http://schemas.openxmlformats.org/officeDocument/2006/relationships/tags" Target="../tags/tag2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5" Type="http://schemas.openxmlformats.org/officeDocument/2006/relationships/slideLayout" Target="../slideLayouts/slideLayout39.xml"/><Relationship Id="rId4" Type="http://schemas.openxmlformats.org/officeDocument/2006/relationships/tags" Target="../tags/tag23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246.xml"/><Relationship Id="rId3" Type="http://schemas.openxmlformats.org/officeDocument/2006/relationships/tags" Target="../tags/tag241.xml"/><Relationship Id="rId7" Type="http://schemas.openxmlformats.org/officeDocument/2006/relationships/tags" Target="../tags/tag245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tags" Target="../tags/tag244.xml"/><Relationship Id="rId11" Type="http://schemas.openxmlformats.org/officeDocument/2006/relationships/image" Target="../media/image27.jpeg"/><Relationship Id="rId5" Type="http://schemas.openxmlformats.org/officeDocument/2006/relationships/tags" Target="../tags/tag243.xml"/><Relationship Id="rId10" Type="http://schemas.openxmlformats.org/officeDocument/2006/relationships/slideLayout" Target="../slideLayouts/slideLayout15.xml"/><Relationship Id="rId4" Type="http://schemas.openxmlformats.org/officeDocument/2006/relationships/tags" Target="../tags/tag242.xml"/><Relationship Id="rId9" Type="http://schemas.openxmlformats.org/officeDocument/2006/relationships/tags" Target="../tags/tag24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image" Target="../media/image6.jpeg"/><Relationship Id="rId5" Type="http://schemas.openxmlformats.org/officeDocument/2006/relationships/tags" Target="../tags/tag44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43.xml"/><Relationship Id="rId9" Type="http://schemas.openxmlformats.org/officeDocument/2006/relationships/tags" Target="../tags/tag4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4.xml"/><Relationship Id="rId7" Type="http://schemas.openxmlformats.org/officeDocument/2006/relationships/slideLayout" Target="../slideLayouts/slideLayout2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1536010" y="4039528"/>
            <a:ext cx="9119981" cy="1015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建筑识图与构造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04820" y="5120640"/>
            <a:ext cx="6182360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uFillTx/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第二篇 民用建筑构件识图</a:t>
            </a:r>
            <a:endParaRPr lang="zh-CN" altLang="en-US" sz="3600" b="1" dirty="0" smtClean="0">
              <a:solidFill>
                <a:schemeClr val="bg1"/>
              </a:solidFill>
              <a:uFillTx/>
              <a:latin typeface="汉仪中宋简" panose="02010609000101010101" charset="-122"/>
              <a:ea typeface="汉仪中宋简" panose="02010609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43000" y="312420"/>
            <a:ext cx="553148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 dirty="0">
                <a:solidFill>
                  <a:srgbClr val="F8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木门的组成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1524012"/>
            <a:ext cx="12192000" cy="5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8"/>
          <a:srcRect l="-913" t="-3350" r="-1478" b="-3695"/>
          <a:stretch>
            <a:fillRect/>
          </a:stretch>
        </p:blipFill>
        <p:spPr>
          <a:xfrm>
            <a:off x="179705" y="2588895"/>
            <a:ext cx="7348855" cy="33483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400" h="6000">
                <a:moveTo>
                  <a:pt x="0" y="0"/>
                </a:moveTo>
                <a:lnTo>
                  <a:pt x="8400" y="0"/>
                </a:lnTo>
                <a:lnTo>
                  <a:pt x="840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7527925" y="1993265"/>
            <a:ext cx="4054475" cy="8445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kumimoji="0" lang="zh-CN" altLang="en-US" sz="1800" b="1" i="0" spc="120" noProof="0" dirty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门一般由门框、门扇、亮子、五金零件及附件组成（图 2-6-3）。</a:t>
            </a:r>
          </a:p>
        </p:txBody>
      </p:sp>
      <p:sp>
        <p:nvSpPr>
          <p:cNvPr id="14" name="Title 6"/>
          <p:cNvSpPr txBox="1"/>
          <p:nvPr>
            <p:custDataLst>
              <p:tags r:id="rId6"/>
            </p:custDataLst>
          </p:nvPr>
        </p:nvSpPr>
        <p:spPr>
          <a:xfrm>
            <a:off x="7527925" y="2908300"/>
            <a:ext cx="4053840" cy="3327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门框又称门樘，由上槛、中槛和边框组成，是门扇、亮子与墙体的联系构件。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门扇一般由上冒头、中冒头、下冒头和门梃等组成。亮子又称腰头窗，在门上方，为辅助采光和通风之用，有平开、固定及上、中、下悬几种。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五金零件一般有铰链、插销、门锁、拉手、门碰头等。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附件有贴脸板、筒子板等。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>
            <p:custDataLst>
              <p:tags r:id="rId2"/>
            </p:custDataLst>
          </p:nvPr>
        </p:nvSpPr>
        <p:spPr>
          <a:xfrm>
            <a:off x="1195705" y="4138295"/>
            <a:ext cx="3941445" cy="908050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r="5400000" algn="ctr" rotWithShape="0">
              <a:schemeClr val="lt2">
                <a:lumMod val="75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矩形 14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400000000000000" pitchFamily="34" charset="-122"/>
              </a:rPr>
              <a:t>门框</a:t>
            </a:r>
          </a:p>
        </p:txBody>
      </p:sp>
      <p:sp>
        <p:nvSpPr>
          <p:cNvPr id="2" name="圆角矩形 1"/>
          <p:cNvSpPr/>
          <p:nvPr>
            <p:custDataLst>
              <p:tags r:id="rId5"/>
            </p:custDataLst>
          </p:nvPr>
        </p:nvSpPr>
        <p:spPr>
          <a:xfrm>
            <a:off x="5137150" y="3284855"/>
            <a:ext cx="5886450" cy="2614930"/>
          </a:xfrm>
          <a:prstGeom prst="roundRect">
            <a:avLst>
              <a:gd name="adj" fmla="val 3715"/>
            </a:avLst>
          </a:prstGeom>
          <a:solidFill>
            <a:schemeClr val="lt2"/>
          </a:solidFill>
          <a:ln>
            <a:noFill/>
          </a:ln>
          <a:effectLst>
            <a:outerShdw blurRad="127000" dir="5400000" algn="ctr" rotWithShape="0">
              <a:schemeClr val="lt2">
                <a:lumMod val="75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5495290" y="3354705"/>
            <a:ext cx="5223510" cy="24752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门框的安装分立口和塞口两种。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（1）立口（又称站口），即先立门框后砌墙。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（2）塞口（又称塞樘子），是在砌墙时留出门洞口，待建筑主体工程结束后再安装门框。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门框在墙洞中的位置同窗框一样，有门框内平、门框居中和门框外平三种情况。</a:t>
            </a: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218565" y="1286510"/>
            <a:ext cx="5639435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门框的断面形式和尺寸</a:t>
            </a:r>
          </a:p>
        </p:txBody>
      </p:sp>
      <p:sp>
        <p:nvSpPr>
          <p:cNvPr id="13" name="Title 6"/>
          <p:cNvSpPr txBox="1"/>
          <p:nvPr>
            <p:custDataLst>
              <p:tags r:id="rId8"/>
            </p:custDataLst>
          </p:nvPr>
        </p:nvSpPr>
        <p:spPr>
          <a:xfrm>
            <a:off x="1195070" y="4211320"/>
            <a:ext cx="3103245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门框的安装</a:t>
            </a:r>
          </a:p>
        </p:txBody>
      </p:sp>
      <p:sp>
        <p:nvSpPr>
          <p:cNvPr id="14" name="Title 6"/>
          <p:cNvSpPr txBox="1"/>
          <p:nvPr>
            <p:custDataLst>
              <p:tags r:id="rId9"/>
            </p:custDataLst>
          </p:nvPr>
        </p:nvSpPr>
        <p:spPr>
          <a:xfrm>
            <a:off x="1219200" y="2048510"/>
            <a:ext cx="9448800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6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门框的断面形式与门的类型、层数有关，同时应利于门的安装，并具有一定的密闭性。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>
            <p:custDataLst>
              <p:tags r:id="rId2"/>
            </p:custDataLst>
          </p:nvPr>
        </p:nvGrpSpPr>
        <p:grpSpPr>
          <a:xfrm>
            <a:off x="5146204" y="2151852"/>
            <a:ext cx="1432811" cy="1432810"/>
            <a:chOff x="5094801" y="2736797"/>
            <a:chExt cx="1053526" cy="1053525"/>
          </a:xfrm>
        </p:grpSpPr>
        <p:sp>
          <p:nvSpPr>
            <p:cNvPr id="4" name="弧形 3"/>
            <p:cNvSpPr/>
            <p:nvPr>
              <p:custDataLst>
                <p:tags r:id="rId19"/>
              </p:custDataLst>
            </p:nvPr>
          </p:nvSpPr>
          <p:spPr>
            <a:xfrm>
              <a:off x="5094801" y="2736797"/>
              <a:ext cx="1053526" cy="1053525"/>
            </a:xfrm>
            <a:prstGeom prst="arc">
              <a:avLst>
                <a:gd name="adj1" fmla="val 10079381"/>
                <a:gd name="adj2" fmla="val 1078149"/>
              </a:avLst>
            </a:prstGeom>
            <a:ln w="38100" cap="rnd">
              <a:solidFill>
                <a:sysClr val="window" lastClr="FFFFFF"/>
              </a:solidFill>
              <a:round/>
            </a:ln>
            <a:effectLst>
              <a:outerShdw blurRad="50800" dist="38100" dir="2700000" algn="tl" rotWithShape="0">
                <a:prstClr val="black">
                  <a:alpha val="24000"/>
                </a:prstClr>
              </a:outerShdw>
            </a:effectLst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20"/>
              </p:custDataLst>
            </p:nvPr>
          </p:nvSpPr>
          <p:spPr>
            <a:xfrm>
              <a:off x="5188176" y="2830173"/>
              <a:ext cx="866775" cy="86677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3"/>
            </p:custDataLst>
          </p:nvPr>
        </p:nvGrpSpPr>
        <p:grpSpPr>
          <a:xfrm>
            <a:off x="6452023" y="2741264"/>
            <a:ext cx="1432811" cy="1432810"/>
            <a:chOff x="6019228" y="2933039"/>
            <a:chExt cx="1432811" cy="1432810"/>
          </a:xfrm>
        </p:grpSpPr>
        <p:sp>
          <p:nvSpPr>
            <p:cNvPr id="8" name="弧形 7"/>
            <p:cNvSpPr/>
            <p:nvPr>
              <p:custDataLst>
                <p:tags r:id="rId17"/>
              </p:custDataLst>
            </p:nvPr>
          </p:nvSpPr>
          <p:spPr>
            <a:xfrm>
              <a:off x="6019228" y="2933039"/>
              <a:ext cx="1432811" cy="1432810"/>
            </a:xfrm>
            <a:prstGeom prst="arc">
              <a:avLst>
                <a:gd name="adj1" fmla="val 5744803"/>
                <a:gd name="adj2" fmla="val 11753786"/>
              </a:avLst>
            </a:prstGeom>
            <a:ln w="38100" cap="rnd">
              <a:solidFill>
                <a:sysClr val="window" lastClr="FFFFFF"/>
              </a:solidFill>
              <a:round/>
            </a:ln>
            <a:effectLst>
              <a:outerShdw blurRad="50800" dist="38100" dir="2700000" algn="tl" rotWithShape="0">
                <a:prstClr val="black">
                  <a:alpha val="24000"/>
                </a:prstClr>
              </a:outerShdw>
            </a:effectLst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18"/>
              </p:custDataLst>
            </p:nvPr>
          </p:nvSpPr>
          <p:spPr>
            <a:xfrm>
              <a:off x="6146220" y="3060032"/>
              <a:ext cx="1178826" cy="1178827"/>
            </a:xfrm>
            <a:prstGeom prst="ellipse">
              <a:avLst/>
            </a:prstGeom>
            <a:solidFill>
              <a:srgbClr val="3498D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4"/>
            </p:custDataLst>
          </p:nvPr>
        </p:nvGrpSpPr>
        <p:grpSpPr>
          <a:xfrm>
            <a:off x="4346091" y="3565159"/>
            <a:ext cx="1828071" cy="1828070"/>
            <a:chOff x="3913296" y="3756934"/>
            <a:chExt cx="1828071" cy="1828070"/>
          </a:xfrm>
        </p:grpSpPr>
        <p:sp>
          <p:nvSpPr>
            <p:cNvPr id="11" name="弧形 10"/>
            <p:cNvSpPr/>
            <p:nvPr>
              <p:custDataLst>
                <p:tags r:id="rId15"/>
              </p:custDataLst>
            </p:nvPr>
          </p:nvSpPr>
          <p:spPr>
            <a:xfrm>
              <a:off x="3913296" y="3756934"/>
              <a:ext cx="1828071" cy="1828070"/>
            </a:xfrm>
            <a:prstGeom prst="arc">
              <a:avLst>
                <a:gd name="adj1" fmla="val 11855355"/>
                <a:gd name="adj2" fmla="val 1249674"/>
              </a:avLst>
            </a:prstGeom>
            <a:ln w="38100" cap="rnd">
              <a:solidFill>
                <a:sysClr val="window" lastClr="FFFFFF"/>
              </a:solidFill>
              <a:round/>
            </a:ln>
            <a:effectLst>
              <a:outerShdw blurRad="50800" dist="38100" dir="2700000" algn="tl" rotWithShape="0">
                <a:prstClr val="black">
                  <a:alpha val="24000"/>
                </a:prstClr>
              </a:outerShdw>
            </a:effectLst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6"/>
              </p:custDataLst>
            </p:nvPr>
          </p:nvSpPr>
          <p:spPr>
            <a:xfrm>
              <a:off x="4043963" y="3892072"/>
              <a:ext cx="1565611" cy="1565613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5"/>
            </p:custDataLst>
          </p:nvPr>
        </p:nvGrpSpPr>
        <p:grpSpPr>
          <a:xfrm>
            <a:off x="6017838" y="4195782"/>
            <a:ext cx="2080409" cy="2080407"/>
            <a:chOff x="5585043" y="4387557"/>
            <a:chExt cx="2080409" cy="2080407"/>
          </a:xfrm>
        </p:grpSpPr>
        <p:sp>
          <p:nvSpPr>
            <p:cNvPr id="16" name="弧形 15"/>
            <p:cNvSpPr/>
            <p:nvPr>
              <p:custDataLst>
                <p:tags r:id="rId13"/>
              </p:custDataLst>
            </p:nvPr>
          </p:nvSpPr>
          <p:spPr>
            <a:xfrm>
              <a:off x="5585043" y="4387557"/>
              <a:ext cx="2080409" cy="2080407"/>
            </a:xfrm>
            <a:prstGeom prst="arc">
              <a:avLst>
                <a:gd name="adj1" fmla="val 17034032"/>
                <a:gd name="adj2" fmla="val 11323787"/>
              </a:avLst>
            </a:prstGeom>
            <a:ln w="38100" cap="rnd">
              <a:solidFill>
                <a:sysClr val="window" lastClr="FFFFFF"/>
              </a:solidFill>
              <a:round/>
            </a:ln>
            <a:effectLst>
              <a:outerShdw blurRad="50800" dist="38100" dir="2700000" algn="tl" rotWithShape="0">
                <a:prstClr val="black">
                  <a:alpha val="24000"/>
                </a:prstClr>
              </a:outerShdw>
            </a:effectLst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14"/>
              </p:custDataLst>
            </p:nvPr>
          </p:nvSpPr>
          <p:spPr>
            <a:xfrm>
              <a:off x="5733746" y="4541348"/>
              <a:ext cx="1781720" cy="1781723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9" name="任意多边形 41" title="xKpUrv6ycS"/>
          <p:cNvSpPr/>
          <p:nvPr>
            <p:custDataLst>
              <p:tags r:id="rId6"/>
            </p:custDataLst>
          </p:nvPr>
        </p:nvSpPr>
        <p:spPr bwMode="auto">
          <a:xfrm>
            <a:off x="6958310" y="3114468"/>
            <a:ext cx="547229" cy="686402"/>
          </a:xfrm>
          <a:custGeom>
            <a:avLst/>
            <a:gdLst>
              <a:gd name="connsiteX0" fmla="*/ 79065 w 268312"/>
              <a:gd name="connsiteY0" fmla="*/ 303213 h 336550"/>
              <a:gd name="connsiteX1" fmla="*/ 69850 w 268312"/>
              <a:gd name="connsiteY1" fmla="*/ 311945 h 336550"/>
              <a:gd name="connsiteX2" fmla="*/ 79065 w 268312"/>
              <a:gd name="connsiteY2" fmla="*/ 320676 h 336550"/>
              <a:gd name="connsiteX3" fmla="*/ 114610 w 268312"/>
              <a:gd name="connsiteY3" fmla="*/ 320676 h 336550"/>
              <a:gd name="connsiteX4" fmla="*/ 123825 w 268312"/>
              <a:gd name="connsiteY4" fmla="*/ 311945 h 336550"/>
              <a:gd name="connsiteX5" fmla="*/ 114610 w 268312"/>
              <a:gd name="connsiteY5" fmla="*/ 303213 h 336550"/>
              <a:gd name="connsiteX6" fmla="*/ 79065 w 268312"/>
              <a:gd name="connsiteY6" fmla="*/ 303213 h 336550"/>
              <a:gd name="connsiteX7" fmla="*/ 184235 w 268312"/>
              <a:gd name="connsiteY7" fmla="*/ 119063 h 336550"/>
              <a:gd name="connsiteX8" fmla="*/ 181644 w 268312"/>
              <a:gd name="connsiteY8" fmla="*/ 121725 h 336550"/>
              <a:gd name="connsiteX9" fmla="*/ 181644 w 268312"/>
              <a:gd name="connsiteY9" fmla="*/ 125717 h 336550"/>
              <a:gd name="connsiteX10" fmla="*/ 177759 w 268312"/>
              <a:gd name="connsiteY10" fmla="*/ 131039 h 336550"/>
              <a:gd name="connsiteX11" fmla="*/ 164808 w 268312"/>
              <a:gd name="connsiteY11" fmla="*/ 148339 h 336550"/>
              <a:gd name="connsiteX12" fmla="*/ 175169 w 268312"/>
              <a:gd name="connsiteY12" fmla="*/ 165638 h 336550"/>
              <a:gd name="connsiteX13" fmla="*/ 186825 w 268312"/>
              <a:gd name="connsiteY13" fmla="*/ 170961 h 336550"/>
              <a:gd name="connsiteX14" fmla="*/ 192005 w 268312"/>
              <a:gd name="connsiteY14" fmla="*/ 173622 h 336550"/>
              <a:gd name="connsiteX15" fmla="*/ 190710 w 268312"/>
              <a:gd name="connsiteY15" fmla="*/ 185598 h 336550"/>
              <a:gd name="connsiteX16" fmla="*/ 181644 w 268312"/>
              <a:gd name="connsiteY16" fmla="*/ 186929 h 336550"/>
              <a:gd name="connsiteX17" fmla="*/ 169989 w 268312"/>
              <a:gd name="connsiteY17" fmla="*/ 182937 h 336550"/>
              <a:gd name="connsiteX18" fmla="*/ 166103 w 268312"/>
              <a:gd name="connsiteY18" fmla="*/ 184268 h 336550"/>
              <a:gd name="connsiteX19" fmla="*/ 164808 w 268312"/>
              <a:gd name="connsiteY19" fmla="*/ 190921 h 336550"/>
              <a:gd name="connsiteX20" fmla="*/ 166103 w 268312"/>
              <a:gd name="connsiteY20" fmla="*/ 196244 h 336550"/>
              <a:gd name="connsiteX21" fmla="*/ 177759 w 268312"/>
              <a:gd name="connsiteY21" fmla="*/ 198905 h 336550"/>
              <a:gd name="connsiteX22" fmla="*/ 180349 w 268312"/>
              <a:gd name="connsiteY22" fmla="*/ 202898 h 336550"/>
              <a:gd name="connsiteX23" fmla="*/ 180349 w 268312"/>
              <a:gd name="connsiteY23" fmla="*/ 206890 h 336550"/>
              <a:gd name="connsiteX24" fmla="*/ 182939 w 268312"/>
              <a:gd name="connsiteY24" fmla="*/ 209551 h 336550"/>
              <a:gd name="connsiteX25" fmla="*/ 189415 w 268312"/>
              <a:gd name="connsiteY25" fmla="*/ 209551 h 336550"/>
              <a:gd name="connsiteX26" fmla="*/ 192005 w 268312"/>
              <a:gd name="connsiteY26" fmla="*/ 206890 h 336550"/>
              <a:gd name="connsiteX27" fmla="*/ 192005 w 268312"/>
              <a:gd name="connsiteY27" fmla="*/ 201567 h 336550"/>
              <a:gd name="connsiteX28" fmla="*/ 194595 w 268312"/>
              <a:gd name="connsiteY28" fmla="*/ 197575 h 336550"/>
              <a:gd name="connsiteX29" fmla="*/ 204956 w 268312"/>
              <a:gd name="connsiteY29" fmla="*/ 190921 h 336550"/>
              <a:gd name="connsiteX30" fmla="*/ 199775 w 268312"/>
              <a:gd name="connsiteY30" fmla="*/ 160315 h 336550"/>
              <a:gd name="connsiteX31" fmla="*/ 188120 w 268312"/>
              <a:gd name="connsiteY31" fmla="*/ 154992 h 336550"/>
              <a:gd name="connsiteX32" fmla="*/ 182939 w 268312"/>
              <a:gd name="connsiteY32" fmla="*/ 152331 h 336550"/>
              <a:gd name="connsiteX33" fmla="*/ 184235 w 268312"/>
              <a:gd name="connsiteY33" fmla="*/ 141685 h 336550"/>
              <a:gd name="connsiteX34" fmla="*/ 188120 w 268312"/>
              <a:gd name="connsiteY34" fmla="*/ 141685 h 336550"/>
              <a:gd name="connsiteX35" fmla="*/ 201071 w 268312"/>
              <a:gd name="connsiteY35" fmla="*/ 144347 h 336550"/>
              <a:gd name="connsiteX36" fmla="*/ 204956 w 268312"/>
              <a:gd name="connsiteY36" fmla="*/ 143016 h 336550"/>
              <a:gd name="connsiteX37" fmla="*/ 207546 w 268312"/>
              <a:gd name="connsiteY37" fmla="*/ 135032 h 336550"/>
              <a:gd name="connsiteX38" fmla="*/ 204956 w 268312"/>
              <a:gd name="connsiteY38" fmla="*/ 132370 h 336550"/>
              <a:gd name="connsiteX39" fmla="*/ 197185 w 268312"/>
              <a:gd name="connsiteY39" fmla="*/ 129709 h 336550"/>
              <a:gd name="connsiteX40" fmla="*/ 193300 w 268312"/>
              <a:gd name="connsiteY40" fmla="*/ 124386 h 336550"/>
              <a:gd name="connsiteX41" fmla="*/ 186825 w 268312"/>
              <a:gd name="connsiteY41" fmla="*/ 119063 h 336550"/>
              <a:gd name="connsiteX42" fmla="*/ 184235 w 268312"/>
              <a:gd name="connsiteY42" fmla="*/ 119063 h 336550"/>
              <a:gd name="connsiteX43" fmla="*/ 187192 w 268312"/>
              <a:gd name="connsiteY43" fmla="*/ 84090 h 336550"/>
              <a:gd name="connsiteX44" fmla="*/ 244570 w 268312"/>
              <a:gd name="connsiteY44" fmla="*/ 107760 h 336550"/>
              <a:gd name="connsiteX45" fmla="*/ 244570 w 268312"/>
              <a:gd name="connsiteY45" fmla="*/ 222168 h 336550"/>
              <a:gd name="connsiteX46" fmla="*/ 145642 w 268312"/>
              <a:gd name="connsiteY46" fmla="*/ 234003 h 336550"/>
              <a:gd name="connsiteX47" fmla="*/ 111347 w 268312"/>
              <a:gd name="connsiteY47" fmla="*/ 243208 h 336550"/>
              <a:gd name="connsiteX48" fmla="*/ 110028 w 268312"/>
              <a:gd name="connsiteY48" fmla="*/ 237948 h 336550"/>
              <a:gd name="connsiteX49" fmla="*/ 127175 w 268312"/>
              <a:gd name="connsiteY49" fmla="*/ 218223 h 336550"/>
              <a:gd name="connsiteX50" fmla="*/ 125856 w 268312"/>
              <a:gd name="connsiteY50" fmla="*/ 218223 h 336550"/>
              <a:gd name="connsiteX51" fmla="*/ 129813 w 268312"/>
              <a:gd name="connsiteY51" fmla="*/ 107760 h 336550"/>
              <a:gd name="connsiteX52" fmla="*/ 187192 w 268312"/>
              <a:gd name="connsiteY52" fmla="*/ 84090 h 336550"/>
              <a:gd name="connsiteX53" fmla="*/ 36992 w 268312"/>
              <a:gd name="connsiteY53" fmla="*/ 0 h 336550"/>
              <a:gd name="connsiteX54" fmla="*/ 161179 w 268312"/>
              <a:gd name="connsiteY54" fmla="*/ 0 h 336550"/>
              <a:gd name="connsiteX55" fmla="*/ 196850 w 268312"/>
              <a:gd name="connsiteY55" fmla="*/ 36810 h 336550"/>
              <a:gd name="connsiteX56" fmla="*/ 196850 w 268312"/>
              <a:gd name="connsiteY56" fmla="*/ 67047 h 336550"/>
              <a:gd name="connsiteX57" fmla="*/ 187602 w 268312"/>
              <a:gd name="connsiteY57" fmla="*/ 67047 h 336550"/>
              <a:gd name="connsiteX58" fmla="*/ 178354 w 268312"/>
              <a:gd name="connsiteY58" fmla="*/ 67047 h 336550"/>
              <a:gd name="connsiteX59" fmla="*/ 178354 w 268312"/>
              <a:gd name="connsiteY59" fmla="*/ 60474 h 336550"/>
              <a:gd name="connsiteX60" fmla="*/ 178354 w 268312"/>
              <a:gd name="connsiteY60" fmla="*/ 59159 h 336550"/>
              <a:gd name="connsiteX61" fmla="*/ 169106 w 268312"/>
              <a:gd name="connsiteY61" fmla="*/ 48642 h 336550"/>
              <a:gd name="connsiteX62" fmla="*/ 29065 w 268312"/>
              <a:gd name="connsiteY62" fmla="*/ 48642 h 336550"/>
              <a:gd name="connsiteX63" fmla="*/ 19817 w 268312"/>
              <a:gd name="connsiteY63" fmla="*/ 59159 h 336550"/>
              <a:gd name="connsiteX64" fmla="*/ 19817 w 268312"/>
              <a:gd name="connsiteY64" fmla="*/ 278706 h 336550"/>
              <a:gd name="connsiteX65" fmla="*/ 29065 w 268312"/>
              <a:gd name="connsiteY65" fmla="*/ 287908 h 336550"/>
              <a:gd name="connsiteX66" fmla="*/ 169106 w 268312"/>
              <a:gd name="connsiteY66" fmla="*/ 287908 h 336550"/>
              <a:gd name="connsiteX67" fmla="*/ 178354 w 268312"/>
              <a:gd name="connsiteY67" fmla="*/ 278706 h 336550"/>
              <a:gd name="connsiteX68" fmla="*/ 178354 w 268312"/>
              <a:gd name="connsiteY68" fmla="*/ 261615 h 336550"/>
              <a:gd name="connsiteX69" fmla="*/ 187602 w 268312"/>
              <a:gd name="connsiteY69" fmla="*/ 262930 h 336550"/>
              <a:gd name="connsiteX70" fmla="*/ 196850 w 268312"/>
              <a:gd name="connsiteY70" fmla="*/ 261615 h 336550"/>
              <a:gd name="connsiteX71" fmla="*/ 196850 w 268312"/>
              <a:gd name="connsiteY71" fmla="*/ 299740 h 336550"/>
              <a:gd name="connsiteX72" fmla="*/ 161179 w 268312"/>
              <a:gd name="connsiteY72" fmla="*/ 336550 h 336550"/>
              <a:gd name="connsiteX73" fmla="*/ 36992 w 268312"/>
              <a:gd name="connsiteY73" fmla="*/ 336550 h 336550"/>
              <a:gd name="connsiteX74" fmla="*/ 0 w 268312"/>
              <a:gd name="connsiteY74" fmla="*/ 299740 h 336550"/>
              <a:gd name="connsiteX75" fmla="*/ 0 w 268312"/>
              <a:gd name="connsiteY75" fmla="*/ 36810 h 336550"/>
              <a:gd name="connsiteX76" fmla="*/ 36992 w 268312"/>
              <a:gd name="connsiteY7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268312" h="336550">
                <a:moveTo>
                  <a:pt x="79065" y="303213"/>
                </a:moveTo>
                <a:cubicBezTo>
                  <a:pt x="73799" y="303213"/>
                  <a:pt x="69850" y="306955"/>
                  <a:pt x="69850" y="311945"/>
                </a:cubicBezTo>
                <a:cubicBezTo>
                  <a:pt x="69850" y="316934"/>
                  <a:pt x="73799" y="320676"/>
                  <a:pt x="79065" y="320676"/>
                </a:cubicBezTo>
                <a:cubicBezTo>
                  <a:pt x="79065" y="320676"/>
                  <a:pt x="79065" y="320676"/>
                  <a:pt x="114610" y="320676"/>
                </a:cubicBezTo>
                <a:cubicBezTo>
                  <a:pt x="119875" y="320676"/>
                  <a:pt x="123825" y="316934"/>
                  <a:pt x="123825" y="311945"/>
                </a:cubicBezTo>
                <a:cubicBezTo>
                  <a:pt x="123825" y="306955"/>
                  <a:pt x="119875" y="303213"/>
                  <a:pt x="114610" y="303213"/>
                </a:cubicBezTo>
                <a:cubicBezTo>
                  <a:pt x="114610" y="303213"/>
                  <a:pt x="114610" y="303213"/>
                  <a:pt x="79065" y="303213"/>
                </a:cubicBezTo>
                <a:close/>
                <a:moveTo>
                  <a:pt x="184235" y="119063"/>
                </a:moveTo>
                <a:cubicBezTo>
                  <a:pt x="181644" y="119063"/>
                  <a:pt x="181644" y="119063"/>
                  <a:pt x="181644" y="121725"/>
                </a:cubicBezTo>
                <a:cubicBezTo>
                  <a:pt x="181644" y="121725"/>
                  <a:pt x="181644" y="121725"/>
                  <a:pt x="181644" y="125717"/>
                </a:cubicBezTo>
                <a:cubicBezTo>
                  <a:pt x="181644" y="129709"/>
                  <a:pt x="181644" y="129709"/>
                  <a:pt x="177759" y="131039"/>
                </a:cubicBezTo>
                <a:cubicBezTo>
                  <a:pt x="169989" y="133701"/>
                  <a:pt x="164808" y="139024"/>
                  <a:pt x="164808" y="148339"/>
                </a:cubicBezTo>
                <a:cubicBezTo>
                  <a:pt x="164808" y="156323"/>
                  <a:pt x="168694" y="161646"/>
                  <a:pt x="175169" y="165638"/>
                </a:cubicBezTo>
                <a:cubicBezTo>
                  <a:pt x="179054" y="168299"/>
                  <a:pt x="182939" y="169630"/>
                  <a:pt x="186825" y="170961"/>
                </a:cubicBezTo>
                <a:cubicBezTo>
                  <a:pt x="188120" y="172291"/>
                  <a:pt x="190710" y="172291"/>
                  <a:pt x="192005" y="173622"/>
                </a:cubicBezTo>
                <a:cubicBezTo>
                  <a:pt x="195890" y="177614"/>
                  <a:pt x="194595" y="182937"/>
                  <a:pt x="190710" y="185598"/>
                </a:cubicBezTo>
                <a:cubicBezTo>
                  <a:pt x="188120" y="186929"/>
                  <a:pt x="184235" y="186929"/>
                  <a:pt x="181644" y="186929"/>
                </a:cubicBezTo>
                <a:cubicBezTo>
                  <a:pt x="177759" y="185598"/>
                  <a:pt x="173874" y="184268"/>
                  <a:pt x="169989" y="182937"/>
                </a:cubicBezTo>
                <a:cubicBezTo>
                  <a:pt x="167398" y="181606"/>
                  <a:pt x="167398" y="181606"/>
                  <a:pt x="166103" y="184268"/>
                </a:cubicBezTo>
                <a:cubicBezTo>
                  <a:pt x="166103" y="186929"/>
                  <a:pt x="164808" y="188260"/>
                  <a:pt x="164808" y="190921"/>
                </a:cubicBezTo>
                <a:cubicBezTo>
                  <a:pt x="163513" y="193583"/>
                  <a:pt x="163513" y="194913"/>
                  <a:pt x="166103" y="196244"/>
                </a:cubicBezTo>
                <a:cubicBezTo>
                  <a:pt x="169989" y="197575"/>
                  <a:pt x="173874" y="198905"/>
                  <a:pt x="177759" y="198905"/>
                </a:cubicBezTo>
                <a:cubicBezTo>
                  <a:pt x="180349" y="198905"/>
                  <a:pt x="180349" y="198905"/>
                  <a:pt x="180349" y="202898"/>
                </a:cubicBezTo>
                <a:cubicBezTo>
                  <a:pt x="180349" y="204228"/>
                  <a:pt x="180349" y="205559"/>
                  <a:pt x="180349" y="206890"/>
                </a:cubicBezTo>
                <a:cubicBezTo>
                  <a:pt x="180349" y="208220"/>
                  <a:pt x="181644" y="209551"/>
                  <a:pt x="182939" y="209551"/>
                </a:cubicBezTo>
                <a:cubicBezTo>
                  <a:pt x="185530" y="209551"/>
                  <a:pt x="188120" y="209551"/>
                  <a:pt x="189415" y="209551"/>
                </a:cubicBezTo>
                <a:cubicBezTo>
                  <a:pt x="190710" y="209551"/>
                  <a:pt x="192005" y="208220"/>
                  <a:pt x="192005" y="206890"/>
                </a:cubicBezTo>
                <a:cubicBezTo>
                  <a:pt x="192005" y="205559"/>
                  <a:pt x="192005" y="202898"/>
                  <a:pt x="192005" y="201567"/>
                </a:cubicBezTo>
                <a:cubicBezTo>
                  <a:pt x="192005" y="198905"/>
                  <a:pt x="193300" y="198905"/>
                  <a:pt x="194595" y="197575"/>
                </a:cubicBezTo>
                <a:cubicBezTo>
                  <a:pt x="198480" y="196244"/>
                  <a:pt x="202366" y="193583"/>
                  <a:pt x="204956" y="190921"/>
                </a:cubicBezTo>
                <a:cubicBezTo>
                  <a:pt x="212726" y="180276"/>
                  <a:pt x="210136" y="166969"/>
                  <a:pt x="199775" y="160315"/>
                </a:cubicBezTo>
                <a:cubicBezTo>
                  <a:pt x="195890" y="157654"/>
                  <a:pt x="192005" y="156323"/>
                  <a:pt x="188120" y="154992"/>
                </a:cubicBezTo>
                <a:cubicBezTo>
                  <a:pt x="186825" y="153661"/>
                  <a:pt x="184235" y="153661"/>
                  <a:pt x="182939" y="152331"/>
                </a:cubicBezTo>
                <a:cubicBezTo>
                  <a:pt x="179054" y="148339"/>
                  <a:pt x="180349" y="144347"/>
                  <a:pt x="184235" y="141685"/>
                </a:cubicBezTo>
                <a:cubicBezTo>
                  <a:pt x="185530" y="141685"/>
                  <a:pt x="186825" y="141685"/>
                  <a:pt x="188120" y="141685"/>
                </a:cubicBezTo>
                <a:cubicBezTo>
                  <a:pt x="192005" y="141685"/>
                  <a:pt x="197185" y="141685"/>
                  <a:pt x="201071" y="144347"/>
                </a:cubicBezTo>
                <a:cubicBezTo>
                  <a:pt x="203661" y="145677"/>
                  <a:pt x="203661" y="145677"/>
                  <a:pt x="204956" y="143016"/>
                </a:cubicBezTo>
                <a:cubicBezTo>
                  <a:pt x="204956" y="140354"/>
                  <a:pt x="206251" y="137693"/>
                  <a:pt x="207546" y="135032"/>
                </a:cubicBezTo>
                <a:cubicBezTo>
                  <a:pt x="207546" y="133701"/>
                  <a:pt x="206251" y="132370"/>
                  <a:pt x="204956" y="132370"/>
                </a:cubicBezTo>
                <a:cubicBezTo>
                  <a:pt x="202366" y="131039"/>
                  <a:pt x="199775" y="129709"/>
                  <a:pt x="197185" y="129709"/>
                </a:cubicBezTo>
                <a:cubicBezTo>
                  <a:pt x="193300" y="128378"/>
                  <a:pt x="193300" y="128378"/>
                  <a:pt x="193300" y="124386"/>
                </a:cubicBezTo>
                <a:cubicBezTo>
                  <a:pt x="193300" y="119063"/>
                  <a:pt x="193300" y="119063"/>
                  <a:pt x="186825" y="119063"/>
                </a:cubicBezTo>
                <a:cubicBezTo>
                  <a:pt x="186825" y="119063"/>
                  <a:pt x="186825" y="119063"/>
                  <a:pt x="184235" y="119063"/>
                </a:cubicBezTo>
                <a:close/>
                <a:moveTo>
                  <a:pt x="187192" y="84090"/>
                </a:moveTo>
                <a:cubicBezTo>
                  <a:pt x="207967" y="84090"/>
                  <a:pt x="228741" y="91980"/>
                  <a:pt x="244570" y="107760"/>
                </a:cubicBezTo>
                <a:cubicBezTo>
                  <a:pt x="276226" y="139321"/>
                  <a:pt x="276226" y="190607"/>
                  <a:pt x="244570" y="222168"/>
                </a:cubicBezTo>
                <a:cubicBezTo>
                  <a:pt x="216870" y="248468"/>
                  <a:pt x="177299" y="252413"/>
                  <a:pt x="145642" y="234003"/>
                </a:cubicBezTo>
                <a:cubicBezTo>
                  <a:pt x="132452" y="243208"/>
                  <a:pt x="120580" y="244523"/>
                  <a:pt x="111347" y="243208"/>
                </a:cubicBezTo>
                <a:cubicBezTo>
                  <a:pt x="107390" y="243208"/>
                  <a:pt x="107390" y="239263"/>
                  <a:pt x="110028" y="237948"/>
                </a:cubicBezTo>
                <a:cubicBezTo>
                  <a:pt x="117942" y="234003"/>
                  <a:pt x="123218" y="224798"/>
                  <a:pt x="127175" y="218223"/>
                </a:cubicBezTo>
                <a:cubicBezTo>
                  <a:pt x="127175" y="218223"/>
                  <a:pt x="127175" y="218223"/>
                  <a:pt x="125856" y="218223"/>
                </a:cubicBezTo>
                <a:cubicBezTo>
                  <a:pt x="96838" y="186662"/>
                  <a:pt x="98157" y="138006"/>
                  <a:pt x="129813" y="107760"/>
                </a:cubicBezTo>
                <a:cubicBezTo>
                  <a:pt x="145642" y="91980"/>
                  <a:pt x="166417" y="84090"/>
                  <a:pt x="187192" y="84090"/>
                </a:cubicBezTo>
                <a:close/>
                <a:moveTo>
                  <a:pt x="36992" y="0"/>
                </a:moveTo>
                <a:cubicBezTo>
                  <a:pt x="36992" y="0"/>
                  <a:pt x="36992" y="0"/>
                  <a:pt x="161179" y="0"/>
                </a:cubicBezTo>
                <a:cubicBezTo>
                  <a:pt x="180997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67047"/>
                </a:cubicBezTo>
                <a:cubicBezTo>
                  <a:pt x="194208" y="67047"/>
                  <a:pt x="191566" y="67047"/>
                  <a:pt x="187602" y="67047"/>
                </a:cubicBezTo>
                <a:cubicBezTo>
                  <a:pt x="184960" y="67047"/>
                  <a:pt x="180997" y="67047"/>
                  <a:pt x="178354" y="67047"/>
                </a:cubicBezTo>
                <a:cubicBezTo>
                  <a:pt x="178354" y="67047"/>
                  <a:pt x="178354" y="67047"/>
                  <a:pt x="178354" y="60474"/>
                </a:cubicBezTo>
                <a:cubicBezTo>
                  <a:pt x="178354" y="60474"/>
                  <a:pt x="178354" y="60474"/>
                  <a:pt x="178354" y="59159"/>
                </a:cubicBezTo>
                <a:cubicBezTo>
                  <a:pt x="178354" y="53900"/>
                  <a:pt x="174391" y="48642"/>
                  <a:pt x="169106" y="48642"/>
                </a:cubicBezTo>
                <a:cubicBezTo>
                  <a:pt x="169106" y="48642"/>
                  <a:pt x="169106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3964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9106" y="287908"/>
                </a:cubicBezTo>
                <a:cubicBezTo>
                  <a:pt x="174391" y="287908"/>
                  <a:pt x="178354" y="282650"/>
                  <a:pt x="178354" y="278706"/>
                </a:cubicBezTo>
                <a:cubicBezTo>
                  <a:pt x="178354" y="278706"/>
                  <a:pt x="178354" y="278706"/>
                  <a:pt x="178354" y="261615"/>
                </a:cubicBezTo>
                <a:cubicBezTo>
                  <a:pt x="180997" y="261615"/>
                  <a:pt x="184960" y="262930"/>
                  <a:pt x="187602" y="262930"/>
                </a:cubicBezTo>
                <a:cubicBezTo>
                  <a:pt x="191566" y="262930"/>
                  <a:pt x="194208" y="261615"/>
                  <a:pt x="196850" y="261615"/>
                </a:cubicBezTo>
                <a:cubicBezTo>
                  <a:pt x="196850" y="261615"/>
                  <a:pt x="196850" y="261615"/>
                  <a:pt x="196850" y="299740"/>
                </a:cubicBezTo>
                <a:cubicBezTo>
                  <a:pt x="196850" y="320774"/>
                  <a:pt x="180997" y="336550"/>
                  <a:pt x="161179" y="336550"/>
                </a:cubicBezTo>
                <a:cubicBezTo>
                  <a:pt x="161179" y="336550"/>
                  <a:pt x="161179" y="336550"/>
                  <a:pt x="36992" y="336550"/>
                </a:cubicBezTo>
                <a:cubicBezTo>
                  <a:pt x="17175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7175" y="0"/>
                  <a:pt x="36992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任意多边形 42" title="DN0G3AjvxA"/>
          <p:cNvSpPr/>
          <p:nvPr>
            <p:custDataLst>
              <p:tags r:id="rId7"/>
            </p:custDataLst>
          </p:nvPr>
        </p:nvSpPr>
        <p:spPr bwMode="auto">
          <a:xfrm>
            <a:off x="4910495" y="4174074"/>
            <a:ext cx="673606" cy="569245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1264286" y="280186"/>
            <a:ext cx="5314950" cy="633187"/>
          </a:xfrm>
          <a:prstGeom prst="rect">
            <a:avLst/>
          </a:prstGeom>
          <a:noFill/>
          <a:effectLst/>
        </p:spPr>
        <p:txBody>
          <a:bodyPr wrap="square" rtlCol="0" anchor="t">
            <a:normAutofit lnSpcReduction="100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spc="300">
                <a:solidFill>
                  <a:srgbClr val="F8761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门扇</a:t>
            </a: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971955" y="2943225"/>
            <a:ext cx="3168000" cy="477486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b="1" spc="300">
                <a:solidFill>
                  <a:srgbClr val="9BBB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 镶板门</a:t>
            </a: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971955" y="3519586"/>
            <a:ext cx="3168000" cy="20300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5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镶板门是应用最广的一种门，门扇由骨架和门芯板组成。骨架一般由上冒头、中冒头、下冒头及门梃组成，在骨架内镶门芯板，门芯板常用10～15mm厚的木板、胶合板、硬质纤维板及塑料板制作，如图2</a:t>
            </a:r>
            <a:r>
              <a:rPr lang="en-US" altLang="zh-CN" sz="15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5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6-4所示。</a:t>
            </a:r>
          </a:p>
        </p:txBody>
      </p:sp>
      <p:sp>
        <p:nvSpPr>
          <p:cNvPr id="36" name="文本框 35"/>
          <p:cNvSpPr txBox="1"/>
          <p:nvPr>
            <p:custDataLst>
              <p:tags r:id="rId11"/>
            </p:custDataLst>
          </p:nvPr>
        </p:nvSpPr>
        <p:spPr>
          <a:xfrm>
            <a:off x="8272609" y="2464438"/>
            <a:ext cx="3168000" cy="477486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3498D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 夹板门</a:t>
            </a:r>
          </a:p>
        </p:txBody>
      </p:sp>
      <p:sp>
        <p:nvSpPr>
          <p:cNvPr id="37" name="文本框 36"/>
          <p:cNvSpPr txBox="1"/>
          <p:nvPr>
            <p:custDataLst>
              <p:tags r:id="rId12"/>
            </p:custDataLst>
          </p:nvPr>
        </p:nvSpPr>
        <p:spPr>
          <a:xfrm>
            <a:off x="8272609" y="3040799"/>
            <a:ext cx="3168000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夹板门也称贴板门或胶合板门，是用断面较小的方木做成骨架，两面粘贴面板而成，如图2-6-5 所示。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64285" y="1320800"/>
            <a:ext cx="878459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常用的木门门扇有镶板门（包括玻璃门、纱门）和夹板门。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55" y="1322705"/>
            <a:ext cx="56864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945" y="970280"/>
            <a:ext cx="5572125" cy="58007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/>
          <p:nvPr/>
        </p:nvGrpSpPr>
        <p:grpSpPr>
          <a:xfrm>
            <a:off x="7346651" y="3363166"/>
            <a:ext cx="1338608" cy="1338608"/>
            <a:chOff x="6920031" y="3363156"/>
            <a:chExt cx="1338773" cy="1338773"/>
          </a:xfrm>
        </p:grpSpPr>
        <p:sp>
          <p:nvSpPr>
            <p:cNvPr id="5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rgbClr val="0070C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 dirty="0">
                <a:cs typeface="+mn-ea"/>
                <a:sym typeface="+mn-lt"/>
              </a:endParaRPr>
            </a:p>
          </p:txBody>
        </p:sp>
        <p:grpSp>
          <p:nvGrpSpPr>
            <p:cNvPr id="6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7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705">
                  <a:cs typeface="+mn-ea"/>
                  <a:sym typeface="+mn-lt"/>
                </a:endParaRPr>
              </a:p>
            </p:txBody>
          </p:sp>
          <p:sp>
            <p:nvSpPr>
              <p:cNvPr id="8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705">
                  <a:cs typeface="+mn-ea"/>
                  <a:sym typeface="+mn-lt"/>
                </a:endParaRPr>
              </a:p>
            </p:txBody>
          </p:sp>
          <p:sp>
            <p:nvSpPr>
              <p:cNvPr id="9" name="AutoShape 39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705">
                  <a:cs typeface="+mn-ea"/>
                  <a:sym typeface="+mn-lt"/>
                </a:endParaRPr>
              </a:p>
            </p:txBody>
          </p:sp>
          <p:sp>
            <p:nvSpPr>
              <p:cNvPr id="10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705">
                  <a:cs typeface="+mn-ea"/>
                  <a:sym typeface="+mn-lt"/>
                </a:endParaRPr>
              </a:p>
            </p:txBody>
          </p:sp>
          <p:sp>
            <p:nvSpPr>
              <p:cNvPr id="11" name="AutoShape 41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705">
                  <a:cs typeface="+mn-ea"/>
                  <a:sym typeface="+mn-lt"/>
                </a:endParaRPr>
              </a:p>
            </p:txBody>
          </p:sp>
          <p:sp>
            <p:nvSpPr>
              <p:cNvPr id="12" name="AutoShape 42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70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1"/>
          <p:cNvGrpSpPr/>
          <p:nvPr/>
        </p:nvGrpSpPr>
        <p:grpSpPr>
          <a:xfrm>
            <a:off x="6522721" y="2566990"/>
            <a:ext cx="1338608" cy="1338608"/>
            <a:chOff x="6096000" y="2566881"/>
            <a:chExt cx="1338773" cy="1338773"/>
          </a:xfrm>
        </p:grpSpPr>
        <p:sp>
          <p:nvSpPr>
            <p:cNvPr id="14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rgbClr val="92D05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 dirty="0">
                <a:cs typeface="+mn-ea"/>
                <a:sym typeface="+mn-lt"/>
              </a:endParaRPr>
            </a:p>
          </p:txBody>
        </p:sp>
        <p:grpSp>
          <p:nvGrpSpPr>
            <p:cNvPr id="15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16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7" name="AutoShape 79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8" name="AutoShape 80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12"/>
          <p:cNvGrpSpPr/>
          <p:nvPr/>
        </p:nvGrpSpPr>
        <p:grpSpPr>
          <a:xfrm>
            <a:off x="4789088" y="1776785"/>
            <a:ext cx="1959856" cy="1959856"/>
            <a:chOff x="4362154" y="1776581"/>
            <a:chExt cx="1960098" cy="196009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rgbClr val="C0000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 dirty="0">
                <a:cs typeface="+mn-ea"/>
                <a:sym typeface="+mn-lt"/>
              </a:endParaRPr>
            </a:p>
          </p:txBody>
        </p:sp>
        <p:sp>
          <p:nvSpPr>
            <p:cNvPr id="21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9" tIns="45714" rIns="91429" bIns="45714" numCol="1" anchor="t" anchorCtr="0" compatLnSpc="1"/>
            <a:lstStyle/>
            <a:p>
              <a:endParaRPr lang="en-GB" sz="1705">
                <a:cs typeface="+mn-ea"/>
                <a:sym typeface="+mn-lt"/>
              </a:endParaRPr>
            </a:p>
          </p:txBody>
        </p:sp>
      </p:grpSp>
      <p:grpSp>
        <p:nvGrpSpPr>
          <p:cNvPr id="22" name="Group 9"/>
          <p:cNvGrpSpPr/>
          <p:nvPr/>
        </p:nvGrpSpPr>
        <p:grpSpPr>
          <a:xfrm>
            <a:off x="6522722" y="4400252"/>
            <a:ext cx="1781687" cy="1781687"/>
            <a:chOff x="6096000" y="4400370"/>
            <a:chExt cx="1781907" cy="1781907"/>
          </a:xfrm>
        </p:grpSpPr>
        <p:sp>
          <p:nvSpPr>
            <p:cNvPr id="23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 dirty="0">
                <a:cs typeface="+mn-ea"/>
                <a:sym typeface="+mn-lt"/>
              </a:endParaRPr>
            </a:p>
          </p:txBody>
        </p:sp>
        <p:grpSp>
          <p:nvGrpSpPr>
            <p:cNvPr id="24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25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4" rIns="91429" bIns="45714" numCol="1" anchor="t" anchorCtr="0" compatLnSpc="1"/>
              <a:lstStyle/>
              <a:p>
                <a:endParaRPr lang="en-GB" sz="1705">
                  <a:cs typeface="+mn-ea"/>
                  <a:sym typeface="+mn-lt"/>
                </a:endParaRPr>
              </a:p>
            </p:txBody>
          </p:sp>
          <p:sp>
            <p:nvSpPr>
              <p:cNvPr id="26" name="Freeform 46"/>
              <p:cNvSpPr/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4" rIns="91429" bIns="45714" numCol="1" anchor="t" anchorCtr="0" compatLnSpc="1"/>
              <a:lstStyle/>
              <a:p>
                <a:endParaRPr lang="en-GB" sz="170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Group 13"/>
          <p:cNvGrpSpPr/>
          <p:nvPr/>
        </p:nvGrpSpPr>
        <p:grpSpPr>
          <a:xfrm>
            <a:off x="4360185" y="3337689"/>
            <a:ext cx="1338608" cy="1338608"/>
            <a:chOff x="3933196" y="3337676"/>
            <a:chExt cx="1338773" cy="1338773"/>
          </a:xfrm>
          <a:solidFill>
            <a:schemeClr val="accent3"/>
          </a:solidFill>
        </p:grpSpPr>
        <p:sp>
          <p:nvSpPr>
            <p:cNvPr id="28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 dirty="0">
                <a:cs typeface="+mn-ea"/>
                <a:sym typeface="+mn-lt"/>
              </a:endParaRPr>
            </a:p>
          </p:txBody>
        </p:sp>
        <p:grpSp>
          <p:nvGrpSpPr>
            <p:cNvPr id="29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grpFill/>
          </p:grpSpPr>
          <p:sp>
            <p:nvSpPr>
              <p:cNvPr id="30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1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2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14"/>
          <p:cNvGrpSpPr/>
          <p:nvPr/>
        </p:nvGrpSpPr>
        <p:grpSpPr>
          <a:xfrm>
            <a:off x="4693075" y="4562178"/>
            <a:ext cx="1005716" cy="1005716"/>
            <a:chOff x="4266129" y="4562318"/>
            <a:chExt cx="1005840" cy="1005840"/>
          </a:xfrm>
        </p:grpSpPr>
        <p:sp>
          <p:nvSpPr>
            <p:cNvPr id="3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rgbClr val="00B0F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35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6" name="AutoShape 140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7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142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9" name="AutoShape 143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AutoShape 144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7" tIns="19047" rIns="19047" bIns="19047" anchor="ctr"/>
              <a:lstStyle/>
              <a:p>
                <a:pPr algn="ctr" defTabSz="228600" hangingPunct="0"/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TextBox 41"/>
          <p:cNvSpPr txBox="1"/>
          <p:nvPr/>
        </p:nvSpPr>
        <p:spPr>
          <a:xfrm>
            <a:off x="1111885" y="5146040"/>
            <a:ext cx="3428365" cy="1407160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uFillTx/>
                <a:cs typeface="+mn-ea"/>
                <a:sym typeface="+mn-lt"/>
              </a:rPr>
              <a:t>钢门与钢窗一样，具有强度高、刚度大、耐久、耐火性能好、外形美观以及便于工厂化生产等特点。钢门的料型有实腹式和空腹式两大类型。钢门的安装方法采用塞口法，门框与洞口四周通过预埋铁件用螺钉牢固连接。钢门的构造可参考钢窗的构造做法。</a:t>
            </a:r>
          </a:p>
        </p:txBody>
      </p:sp>
      <p:sp>
        <p:nvSpPr>
          <p:cNvPr id="44" name="TextBox 170"/>
          <p:cNvSpPr txBox="1"/>
          <p:nvPr/>
        </p:nvSpPr>
        <p:spPr>
          <a:xfrm>
            <a:off x="1384300" y="4730115"/>
            <a:ext cx="3155950" cy="38481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rgbClr val="00B0F0"/>
                </a:solidFill>
                <a:cs typeface="+mn-ea"/>
                <a:sym typeface="+mn-lt"/>
              </a:rPr>
              <a:t>（一）钢门</a:t>
            </a:r>
          </a:p>
        </p:txBody>
      </p:sp>
      <p:sp>
        <p:nvSpPr>
          <p:cNvPr id="45" name="TextBox 41"/>
          <p:cNvSpPr txBox="1"/>
          <p:nvPr/>
        </p:nvSpPr>
        <p:spPr>
          <a:xfrm>
            <a:off x="718185" y="3448050"/>
            <a:ext cx="3493135" cy="1185545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uFillTx/>
                <a:cs typeface="+mn-ea"/>
                <a:sym typeface="+mn-lt"/>
              </a:rPr>
              <a:t>采用铝合金挤压型材为框、梃、扇料制作的门窗称为铝合金门窗，简称铝门窗。包括以铝合金做受力杆件（承受并传递自重和荷载的杆件）基材的和木材、塑料复合的门窗，简称铝木复合门窗、铝塑复合门窗。</a:t>
            </a:r>
          </a:p>
        </p:txBody>
      </p:sp>
      <p:sp>
        <p:nvSpPr>
          <p:cNvPr id="46" name="TextBox 170"/>
          <p:cNvSpPr txBox="1"/>
          <p:nvPr/>
        </p:nvSpPr>
        <p:spPr>
          <a:xfrm>
            <a:off x="1906905" y="3063024"/>
            <a:ext cx="2304215" cy="38481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2"/>
                </a:solidFill>
                <a:cs typeface="+mn-ea"/>
                <a:sym typeface="+mn-lt"/>
              </a:rPr>
              <a:t>（二）铝合金门窗</a:t>
            </a:r>
          </a:p>
        </p:txBody>
      </p:sp>
      <p:sp>
        <p:nvSpPr>
          <p:cNvPr id="47" name="TextBox 41"/>
          <p:cNvSpPr txBox="1"/>
          <p:nvPr/>
        </p:nvSpPr>
        <p:spPr>
          <a:xfrm>
            <a:off x="1112520" y="2199640"/>
            <a:ext cx="3505200" cy="521970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uFillTx/>
                <a:cs typeface="+mn-ea"/>
                <a:sym typeface="+mn-lt"/>
              </a:rPr>
              <a:t>塑料门与塑钢门的特性、材料、施工方法及细部构造可参照塑料窗与塑钢窗的构造做法。</a:t>
            </a:r>
          </a:p>
        </p:txBody>
      </p:sp>
      <p:sp>
        <p:nvSpPr>
          <p:cNvPr id="48" name="TextBox 170"/>
          <p:cNvSpPr txBox="1"/>
          <p:nvPr/>
        </p:nvSpPr>
        <p:spPr>
          <a:xfrm>
            <a:off x="2326640" y="1814826"/>
            <a:ext cx="2304215" cy="38481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rgbClr val="C00000"/>
                </a:solidFill>
                <a:cs typeface="+mn-ea"/>
                <a:sym typeface="+mn-lt"/>
              </a:rPr>
              <a:t>（三）塑料门和塑钢门</a:t>
            </a:r>
          </a:p>
        </p:txBody>
      </p:sp>
      <p:sp>
        <p:nvSpPr>
          <p:cNvPr id="49" name="TextBox 41"/>
          <p:cNvSpPr txBox="1"/>
          <p:nvPr/>
        </p:nvSpPr>
        <p:spPr>
          <a:xfrm>
            <a:off x="8463280" y="5288280"/>
            <a:ext cx="2781300" cy="743585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uFillTx/>
                <a:cs typeface="+mn-ea"/>
                <a:sym typeface="+mn-lt"/>
              </a:rPr>
              <a:t>在安装塑钢门窗或断桥铝门窗时，可以装两层玻璃，也可以选择单玻璃安装，还可以使用双层中空玻璃。</a:t>
            </a:r>
          </a:p>
        </p:txBody>
      </p:sp>
      <p:sp>
        <p:nvSpPr>
          <p:cNvPr id="50" name="TextBox 170"/>
          <p:cNvSpPr txBox="1"/>
          <p:nvPr/>
        </p:nvSpPr>
        <p:spPr>
          <a:xfrm>
            <a:off x="8463280" y="4902835"/>
            <a:ext cx="2940050" cy="38481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（六）门窗玻璃及密封条</a:t>
            </a:r>
          </a:p>
        </p:txBody>
      </p:sp>
      <p:sp>
        <p:nvSpPr>
          <p:cNvPr id="51" name="TextBox 41"/>
          <p:cNvSpPr txBox="1"/>
          <p:nvPr/>
        </p:nvSpPr>
        <p:spPr>
          <a:xfrm>
            <a:off x="9138285" y="3758565"/>
            <a:ext cx="1705610" cy="743585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uFillTx/>
                <a:cs typeface="+mn-ea"/>
                <a:sym typeface="+mn-lt"/>
              </a:rPr>
              <a:t>1. 保温门窗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uFillTx/>
                <a:cs typeface="+mn-ea"/>
                <a:sym typeface="+mn-lt"/>
              </a:rPr>
              <a:t>2. 隔声门窗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uFillTx/>
                <a:cs typeface="+mn-ea"/>
                <a:sym typeface="+mn-lt"/>
              </a:rPr>
              <a:t>3. 防火门窗</a:t>
            </a:r>
          </a:p>
        </p:txBody>
      </p:sp>
      <p:sp>
        <p:nvSpPr>
          <p:cNvPr id="52" name="TextBox 170"/>
          <p:cNvSpPr txBox="1"/>
          <p:nvPr/>
        </p:nvSpPr>
        <p:spPr>
          <a:xfrm>
            <a:off x="8839309" y="3357916"/>
            <a:ext cx="2304215" cy="38481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0070C0"/>
                </a:solidFill>
                <a:cs typeface="+mn-ea"/>
                <a:sym typeface="+mn-lt"/>
              </a:rPr>
              <a:t>（五）特种门窗</a:t>
            </a:r>
          </a:p>
        </p:txBody>
      </p:sp>
      <p:sp>
        <p:nvSpPr>
          <p:cNvPr id="53" name="TextBox 41"/>
          <p:cNvSpPr txBox="1"/>
          <p:nvPr/>
        </p:nvSpPr>
        <p:spPr>
          <a:xfrm>
            <a:off x="8009890" y="2211705"/>
            <a:ext cx="3394075" cy="964565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uFillTx/>
                <a:cs typeface="+mn-ea"/>
                <a:sym typeface="+mn-lt"/>
              </a:rPr>
              <a:t>彩钢板门窗是以彩色镀锌钢板，经机械加工而成的门窗。它具有质量轻、硬度高、采光面积大、防尘、隔声、保温密封性好、造型美观、色彩绚丽、耐腐蚀等特点。</a:t>
            </a:r>
          </a:p>
        </p:txBody>
      </p:sp>
      <p:sp>
        <p:nvSpPr>
          <p:cNvPr id="54" name="TextBox 170"/>
          <p:cNvSpPr txBox="1"/>
          <p:nvPr/>
        </p:nvSpPr>
        <p:spPr>
          <a:xfrm>
            <a:off x="8009575" y="1830896"/>
            <a:ext cx="2304215" cy="38481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92D050"/>
                </a:solidFill>
                <a:cs typeface="+mn-ea"/>
                <a:sym typeface="+mn-lt"/>
              </a:rPr>
              <a:t>（四）彩钢板门窗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12060" y="388938"/>
            <a:ext cx="406954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87616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其他材料门窗的构造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806494" y="433192"/>
            <a:ext cx="4579013" cy="830996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门的选用与布置</a:t>
            </a:r>
          </a:p>
        </p:txBody>
      </p:sp>
      <p:sp>
        <p:nvSpPr>
          <p:cNvPr id="2" name="五边形 13"/>
          <p:cNvSpPr/>
          <p:nvPr>
            <p:custDataLst>
              <p:tags r:id="rId3"/>
            </p:custDataLst>
          </p:nvPr>
        </p:nvSpPr>
        <p:spPr>
          <a:xfrm rot="16200000">
            <a:off x="5599246" y="2241130"/>
            <a:ext cx="2800349" cy="1619283"/>
          </a:xfrm>
          <a:prstGeom prst="homePlate">
            <a:avLst/>
          </a:prstGeom>
          <a:solidFill>
            <a:srgbClr val="9BBB59"/>
          </a:solidFill>
          <a:ln w="762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612000" tIns="0" rIns="0" bIns="0" anchor="ctr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五边形 14"/>
          <p:cNvSpPr/>
          <p:nvPr>
            <p:custDataLst>
              <p:tags r:id="rId4"/>
            </p:custDataLst>
          </p:nvPr>
        </p:nvSpPr>
        <p:spPr>
          <a:xfrm rot="16200000" flipH="1">
            <a:off x="4093781" y="3663779"/>
            <a:ext cx="2197597" cy="1619283"/>
          </a:xfrm>
          <a:prstGeom prst="homePlate">
            <a:avLst/>
          </a:prstGeom>
          <a:solidFill>
            <a:srgbClr val="1F74AD"/>
          </a:solidFill>
          <a:ln w="762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0" tIns="0" rIns="648000" bIns="0" anchor="ctr" anchorCtr="0">
            <a:noAutofit/>
          </a:bodyPr>
          <a:lstStyle/>
          <a:p>
            <a:pPr lvl="0" algn="r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224467" y="3704548"/>
            <a:ext cx="1549902" cy="68326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3200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布置</a:t>
            </a:r>
            <a:endParaRPr lang="zh-CN" sz="32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rot="16200000">
            <a:off x="5192580" y="2442389"/>
            <a:ext cx="0" cy="1619283"/>
          </a:xfrm>
          <a:prstGeom prst="line">
            <a:avLst/>
          </a:prstGeom>
          <a:ln w="63500">
            <a:solidFill>
              <a:srgbClr val="1F74AD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 rot="16200000">
            <a:off x="6999418" y="3769290"/>
            <a:ext cx="0" cy="1619283"/>
          </a:xfrm>
          <a:prstGeom prst="line">
            <a:avLst/>
          </a:prstGeom>
          <a:ln w="63500">
            <a:solidFill>
              <a:srgbClr val="9BBB59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4417628" y="3437760"/>
            <a:ext cx="1549902" cy="68326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3200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选用</a:t>
            </a:r>
            <a:endParaRPr lang="zh-CN" sz="32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8665210" y="1370965"/>
            <a:ext cx="3385820" cy="414655"/>
          </a:xfrm>
          <a:prstGeom prst="rect">
            <a:avLst/>
          </a:prstGeom>
          <a:noFill/>
        </p:spPr>
        <p:txBody>
          <a:bodyPr wrap="square" lIns="91440" tIns="45720" rIns="9144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门的布置注意事项</a:t>
            </a:r>
          </a:p>
        </p:txBody>
      </p:sp>
      <p:sp>
        <p:nvSpPr>
          <p:cNvPr id="26" name="文本框 25"/>
          <p:cNvSpPr txBox="1"/>
          <p:nvPr>
            <p:custDataLst>
              <p:tags r:id="rId10"/>
            </p:custDataLst>
          </p:nvPr>
        </p:nvSpPr>
        <p:spPr>
          <a:xfrm>
            <a:off x="709930" y="1370965"/>
            <a:ext cx="3385820" cy="414655"/>
          </a:xfrm>
          <a:prstGeom prst="rect">
            <a:avLst/>
          </a:prstGeom>
          <a:noFill/>
        </p:spPr>
        <p:txBody>
          <a:bodyPr wrap="square" lIns="91440" tIns="45720" rIns="9144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门的选用注意事项</a:t>
            </a:r>
          </a:p>
        </p:txBody>
      </p:sp>
      <p:sp>
        <p:nvSpPr>
          <p:cNvPr id="25" name="文本框 24"/>
          <p:cNvSpPr txBox="1"/>
          <p:nvPr>
            <p:custDataLst>
              <p:tags r:id="rId11"/>
            </p:custDataLst>
          </p:nvPr>
        </p:nvSpPr>
        <p:spPr>
          <a:xfrm>
            <a:off x="710048" y="2076699"/>
            <a:ext cx="3385925" cy="3139105"/>
          </a:xfrm>
          <a:prstGeom prst="rect">
            <a:avLst/>
          </a:prstGeom>
          <a:noFill/>
        </p:spPr>
        <p:txBody>
          <a:bodyPr wrap="square" lIns="91440" tIns="0" rIns="91440" bIns="45720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（1）寒冷地区，一般公共建筑经常出入的向西或向北的门，应设置双道门或门斗。</a:t>
            </a:r>
          </a:p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（2）湿度大的门不宜选用纤维板门或胶合板门。</a:t>
            </a:r>
          </a:p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（3）托幼建筑的儿童用门，不得选用弹簧门。</a:t>
            </a:r>
          </a:p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（4）所有的门若无隔声要求，不得设门槛。</a:t>
            </a:r>
          </a:p>
        </p:txBody>
      </p:sp>
      <p:sp>
        <p:nvSpPr>
          <p:cNvPr id="27" name="文本框 26"/>
          <p:cNvSpPr txBox="1"/>
          <p:nvPr>
            <p:custDataLst>
              <p:tags r:id="rId12"/>
            </p:custDataLst>
          </p:nvPr>
        </p:nvSpPr>
        <p:spPr>
          <a:xfrm>
            <a:off x="130954" y="1954935"/>
            <a:ext cx="527709" cy="83099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800" b="1" dirty="0">
                <a:solidFill>
                  <a:srgbClr val="1F74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4800" b="1" dirty="0">
              <a:solidFill>
                <a:srgbClr val="1F74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>
            <p:custDataLst>
              <p:tags r:id="rId13"/>
            </p:custDataLst>
          </p:nvPr>
        </p:nvSpPr>
        <p:spPr>
          <a:xfrm>
            <a:off x="8665012" y="2076699"/>
            <a:ext cx="3385925" cy="3139105"/>
          </a:xfrm>
          <a:prstGeom prst="rect">
            <a:avLst/>
          </a:prstGeom>
          <a:noFill/>
        </p:spPr>
        <p:txBody>
          <a:bodyPr wrap="square" lIns="91440" tIns="0" rIns="91440" bIns="45720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（1）两个相邻并经常开启的门，应避免碰撞向外开门，应有防止风吹碰撞的措施，门的开向不宜朝西或朝北。</a:t>
            </a:r>
          </a:p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（2）门框立口宜立墙里（内开门）、外（外开门），应使用方便。</a:t>
            </a:r>
          </a:p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（3）经常出入的外门宜设雨篷。</a:t>
            </a:r>
          </a:p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（4）变形缝处不得利用门框盖缝，门扇开启不得骑缝。</a:t>
            </a:r>
          </a:p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（5）住宅内门位置和开向，应结合家具布置考虑。</a:t>
            </a:r>
          </a:p>
        </p:txBody>
      </p:sp>
      <p:sp>
        <p:nvSpPr>
          <p:cNvPr id="36" name="文本框 35"/>
          <p:cNvSpPr txBox="1"/>
          <p:nvPr>
            <p:custDataLst>
              <p:tags r:id="rId14"/>
            </p:custDataLst>
          </p:nvPr>
        </p:nvSpPr>
        <p:spPr>
          <a:xfrm>
            <a:off x="8096027" y="1954935"/>
            <a:ext cx="527709" cy="83099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1885" y="389255"/>
            <a:ext cx="698754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87616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下面介绍几种常见的门的构造：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11885" y="1140460"/>
            <a:ext cx="254000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 弹簧门（图2-6-6）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110" y="1927860"/>
            <a:ext cx="6496050" cy="434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1885" y="389255"/>
            <a:ext cx="698754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87616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下面介绍几种常见的门的构造：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11885" y="1140460"/>
            <a:ext cx="254000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 推拉门（图2-6-7）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675" y="1055370"/>
            <a:ext cx="6477000" cy="579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1885" y="389255"/>
            <a:ext cx="698754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87616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下面介绍几种常见的门的构造：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11885" y="1140460"/>
            <a:ext cx="254000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 折叠门（图2-6-8）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6470" y="1638300"/>
            <a:ext cx="2638425" cy="3581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1885" y="389255"/>
            <a:ext cx="698754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87616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门的立面图（图2-6-9）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145" y="1890395"/>
            <a:ext cx="7077075" cy="307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2"/>
          <p:cNvSpPr txBox="1"/>
          <p:nvPr/>
        </p:nvSpPr>
        <p:spPr>
          <a:xfrm>
            <a:off x="1634490" y="2930616"/>
            <a:ext cx="4460240" cy="3042198"/>
          </a:xfrm>
          <a:prstGeom prst="rect">
            <a:avLst/>
          </a:prstGeom>
          <a:noFill/>
        </p:spPr>
        <p:txBody>
          <a:bodyPr wrap="square" lIns="86697" tIns="43348" rIns="86697" bIns="43348" rtlCol="0">
            <a:spAutoFit/>
          </a:bodyPr>
          <a:lstStyle/>
          <a:p>
            <a:pPr marL="609600" indent="-609600" algn="l">
              <a:lnSpc>
                <a:spcPct val="20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单元一  民用建筑构造概述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indent="-609600" algn="l">
              <a:lnSpc>
                <a:spcPct val="20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单元二  基础与基础图识读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indent="-609600" algn="l">
              <a:lnSpc>
                <a:spcPct val="20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单元三  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609600" indent="-609600">
              <a:lnSpc>
                <a:spcPct val="200000"/>
              </a:lnSpc>
              <a:buBlip>
                <a:blip r:embed="rId2"/>
              </a:buBlip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单元四  楼（地）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52"/>
          <p:cNvSpPr txBox="1"/>
          <p:nvPr/>
        </p:nvSpPr>
        <p:spPr>
          <a:xfrm>
            <a:off x="6660787" y="2930616"/>
            <a:ext cx="4460240" cy="3042198"/>
          </a:xfrm>
          <a:prstGeom prst="rect">
            <a:avLst/>
          </a:prstGeom>
          <a:noFill/>
        </p:spPr>
        <p:txBody>
          <a:bodyPr wrap="square" lIns="86697" tIns="43348" rIns="86697" bIns="43348" rtlCol="0">
            <a:spAutoFit/>
          </a:bodyPr>
          <a:lstStyle/>
          <a:p>
            <a:pPr marL="609600" indent="-609600" algn="l">
              <a:lnSpc>
                <a:spcPct val="20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  楼梯</a:t>
            </a:r>
          </a:p>
          <a:p>
            <a:pPr marL="609600" indent="-609600" algn="l">
              <a:lnSpc>
                <a:spcPct val="20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单元六  门窗识图</a:t>
            </a:r>
          </a:p>
          <a:p>
            <a:pPr marL="609600" indent="-609600" algn="l">
              <a:lnSpc>
                <a:spcPct val="20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单元七  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屋顶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indent="-609600" algn="l">
              <a:lnSpc>
                <a:spcPct val="20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单元八  配式结构识图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4364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 flipV="1">
            <a:off x="635" y="-4"/>
            <a:ext cx="2854187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" name="图片 6" descr="G:\网站上传数据\数字资源\14高职-建筑类\20-10579-7建筑识图与构造（主编：匡星）课件+样章+试卷+图片+教案\978-7-200-10579-7-IMG\image168.jpegimage168"/>
          <p:cNvPicPr preferRelativeResize="0"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0" y="4215"/>
            <a:ext cx="3187700" cy="2386330"/>
          </a:xfrm>
          <a:prstGeom prst="rect">
            <a:avLst/>
          </a:prstGeom>
          <a:noFill/>
        </p:spPr>
      </p:pic>
      <p:sp>
        <p:nvSpPr>
          <p:cNvPr id="16" name="PA_ImportSvg_636718437355870003"/>
          <p:cNvSpPr/>
          <p:nvPr>
            <p:custDataLst>
              <p:tags r:id="rId4"/>
            </p:custDataLst>
          </p:nvPr>
        </p:nvSpPr>
        <p:spPr>
          <a:xfrm>
            <a:off x="690442" y="4180792"/>
            <a:ext cx="2813579" cy="2677207"/>
          </a:xfrm>
          <a:custGeom>
            <a:avLst/>
            <a:gdLst/>
            <a:ahLst/>
            <a:cxnLst/>
            <a:rect l="l" t="t" r="r" b="b"/>
            <a:pathLst>
              <a:path w="995681" h="947420">
                <a:moveTo>
                  <a:pt x="995681" y="947420"/>
                </a:moveTo>
                <a:lnTo>
                  <a:pt x="754381" y="947420"/>
                </a:lnTo>
                <a:lnTo>
                  <a:pt x="683261" y="748030"/>
                </a:lnTo>
                <a:lnTo>
                  <a:pt x="307341" y="748030"/>
                </a:lnTo>
                <a:lnTo>
                  <a:pt x="236221" y="947420"/>
                </a:lnTo>
                <a:lnTo>
                  <a:pt x="1" y="947420"/>
                </a:lnTo>
                <a:lnTo>
                  <a:pt x="363221" y="0"/>
                </a:lnTo>
                <a:lnTo>
                  <a:pt x="632461" y="0"/>
                </a:lnTo>
                <a:close/>
                <a:moveTo>
                  <a:pt x="379731" y="544830"/>
                </a:moveTo>
                <a:lnTo>
                  <a:pt x="610871" y="544830"/>
                </a:lnTo>
                <a:lnTo>
                  <a:pt x="495301" y="22606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/>
            <a:endParaRPr lang="zh-CN" altLang="en-US">
              <a:solidFill>
                <a:srgbClr val="E7E6E6">
                  <a:lumMod val="1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直角三角形 16"/>
          <p:cNvSpPr/>
          <p:nvPr>
            <p:custDataLst>
              <p:tags r:id="rId5"/>
            </p:custDataLst>
          </p:nvPr>
        </p:nvSpPr>
        <p:spPr>
          <a:xfrm rot="5400000">
            <a:off x="2854822" y="2392767"/>
            <a:ext cx="338639" cy="338639"/>
          </a:xfrm>
          <a:prstGeom prst="rtTriangl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3503930" y="3234642"/>
            <a:ext cx="8108950" cy="3631763"/>
          </a:xfrm>
          <a:prstGeom prst="rect">
            <a:avLst/>
          </a:prstGeom>
          <a:noFill/>
        </p:spPr>
        <p:txBody>
          <a:bodyPr wrap="square" lIns="101600" tIns="0" rIns="82550" bIns="0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了解木窗、铝合金窗、塑钢窗构造。</a:t>
            </a: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 掌握窗的分类、窗的尺度。</a:t>
            </a: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 掌握窗的识图。</a:t>
            </a: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 </a:t>
            </a:r>
            <a:r>
              <a:rPr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能够绘制窗的立面图</a:t>
            </a: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 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选用门窗时，注意各种类型的优缺点。塑钢门窗是一种节能环保的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新型建筑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门窗，目前已被广泛地应用于各类建筑工程。提高严寒地区和寒冷地区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居住建筑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及公共建筑窗户（包括阳台上部带玻璃部分或全玻璃部分）保温水平，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是当前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建筑保温技术的重要环节之一。</a:t>
            </a:r>
            <a:endParaRPr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503930" y="926465"/>
            <a:ext cx="2378075" cy="568325"/>
          </a:xfrm>
          <a:prstGeom prst="rect">
            <a:avLst/>
          </a:prstGeom>
          <a:noFill/>
        </p:spPr>
        <p:txBody>
          <a:bodyPr wrap="square" lIns="101600" tIns="38100" rIns="76200" bIns="38100" rtlCol="0">
            <a:sp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0" algn="ctr">
              <a:buClr>
                <a:srgbClr val="FFC000"/>
              </a:buClr>
              <a:buNone/>
            </a:pPr>
            <a:r>
              <a:rPr lang="zh-CN" altLang="en-US" sz="3200" b="1" dirty="0">
                <a:solidFill>
                  <a:schemeClr val="tx1"/>
                </a:solidFill>
                <a:cs typeface="微软雅黑" panose="020B0503020204020204" pitchFamily="34" charset="-122"/>
              </a:rPr>
              <a:t>学习任务</a:t>
            </a:r>
            <a:r>
              <a:rPr lang="en-US" altLang="zh-CN" sz="3200" b="1" dirty="0">
                <a:solidFill>
                  <a:schemeClr val="tx1"/>
                </a:solidFill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427730" y="2564172"/>
            <a:ext cx="8185150" cy="50673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sp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457200" indent="-457200">
              <a:buClr>
                <a:srgbClr val="FFC000"/>
              </a:buClr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任务目标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3503930" y="1884045"/>
            <a:ext cx="8185150" cy="62992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sp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0" algn="ctr">
              <a:buClr>
                <a:srgbClr val="FFC000"/>
              </a:buClr>
              <a:buNone/>
            </a:pPr>
            <a:r>
              <a:rPr lang="zh-CN" altLang="en-US" sz="3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窗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:\meihua_service_cache\jpg/5d9f4329930462aa756f73a34a0840a1.jpg5d9f4329930462aa756f73a34a0840a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/>
          <a:srcRect l="26375" r="26375"/>
          <a:stretch>
            <a:fillRect/>
          </a:stretch>
        </p:blipFill>
        <p:spPr>
          <a:xfrm>
            <a:off x="0" y="0"/>
            <a:ext cx="5760758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10800">
                <a:moveTo>
                  <a:pt x="0" y="0"/>
                </a:moveTo>
                <a:lnTo>
                  <a:pt x="7920" y="0"/>
                </a:lnTo>
                <a:lnTo>
                  <a:pt x="79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675168" y="1357887"/>
            <a:ext cx="4602518" cy="57604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sz="32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窗的分类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675168" y="2238740"/>
            <a:ext cx="4602518" cy="326137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根据组成材料，窗可以分为</a:t>
            </a:r>
            <a:r>
              <a:rPr lang="zh-CN" altLang="en-US" sz="1800" b="1" spc="100" dirty="0">
                <a:ln w="3175">
                  <a:noFill/>
                  <a:prstDash val="dash"/>
                </a:ln>
                <a:solidFill>
                  <a:srgbClr val="F8761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木窗、钢窗、铝合金窗、塑钢窗、玻璃钢窗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等几种形式。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窗的基本代号：木窗 C、钢窗 GC、内开窗 NC、阳台钢连门窗 GY、铝合金窗 LC、塑料窗 SC。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120896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" name="图形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10712543" y="305263"/>
            <a:ext cx="869950" cy="74693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57200" y="1600213"/>
            <a:ext cx="3200400" cy="106678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sz="4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窗的开启方式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457200" y="2971800"/>
            <a:ext cx="32004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根据窗的开启方式，窗可以分为固定窗、平开窗、悬窗、立转窗（旋窗）、推拉窗等，如图 2-6-10 所示。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/>
          <a:srcRect t="238" b="238"/>
          <a:stretch>
            <a:fillRect/>
          </a:stretch>
        </p:blipFill>
        <p:spPr>
          <a:xfrm>
            <a:off x="4724438" y="1523892"/>
            <a:ext cx="6858050" cy="381022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800" h="5040">
                <a:moveTo>
                  <a:pt x="0" y="0"/>
                </a:moveTo>
                <a:lnTo>
                  <a:pt x="10800" y="0"/>
                </a:lnTo>
                <a:lnTo>
                  <a:pt x="108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装饰3"/>
          <p:cNvSpPr/>
          <p:nvPr>
            <p:custDataLst>
              <p:tags r:id="rId2"/>
            </p:custDataLst>
          </p:nvPr>
        </p:nvSpPr>
        <p:spPr>
          <a:xfrm>
            <a:off x="609600" y="1472590"/>
            <a:ext cx="10972800" cy="4471010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65100" algn="ctr" rotWithShape="0">
              <a:schemeClr val="dk1">
                <a:lumMod val="95000"/>
                <a:lumOff val="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10515600" y="827405"/>
            <a:ext cx="717550" cy="478790"/>
            <a:chOff x="16560" y="1303"/>
            <a:chExt cx="1130" cy="754"/>
          </a:xfrm>
        </p:grpSpPr>
        <p:sp>
          <p:nvSpPr>
            <p:cNvPr id="7" name="装饰 3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6560" y="1303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装饰 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7200" y="1303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09600" y="609492"/>
            <a:ext cx="9448800" cy="558298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sz="32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窗的尺度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1066800" y="1929790"/>
            <a:ext cx="10058400" cy="35566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窗的尺度主要取决于房间的采光、通风、构造做法和建筑造型等要求，并要符合现行《建筑模数协调统一标准》的规定。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窗的尺度主要指窗洞口的尺度，其洞口尺度又取决于房间的采光通风标准。通常用窗的面积比来确定房间的窗口面积，其数值在有关设计标准或规范中有具体规定，如教室、阅览室为1/6 ～ 1/4，居室、办公室为1/8 ～ 1/6 等。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窗洞口的高度与宽度尺寸通常采用扩大模数3M 数列作为洞口的标志尺寸，一般洞口高度为600 ～ 3 600mm。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5112744" y="2269948"/>
            <a:ext cx="6538434" cy="373466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Object 901"/>
          <p:cNvSpPr txBox="1"/>
          <p:nvPr>
            <p:custDataLst>
              <p:tags r:id="rId3"/>
            </p:custDataLst>
          </p:nvPr>
        </p:nvSpPr>
        <p:spPr>
          <a:xfrm>
            <a:off x="609562" y="609480"/>
            <a:ext cx="10972876" cy="742949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/>
          </a:bodyPr>
          <a:lstStyle/>
          <a:p>
            <a:pPr mar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sz="4300" b="1" i="0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窗的标记</a:t>
            </a:r>
          </a:p>
        </p:txBody>
      </p:sp>
      <p:sp>
        <p:nvSpPr>
          <p:cNvPr id="8" name="Object 902"/>
          <p:cNvSpPr txBox="1"/>
          <p:nvPr>
            <p:custDataLst>
              <p:tags r:id="rId4"/>
            </p:custDataLst>
          </p:nvPr>
        </p:nvSpPr>
        <p:spPr>
          <a:xfrm>
            <a:off x="609562" y="1377829"/>
            <a:ext cx="10972876" cy="416561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 fontScale="97500"/>
          </a:bodyPr>
          <a:lstStyle/>
          <a:p>
            <a:pPr mar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spc="8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型号由窗型、规格、性能标记代号组成，如图2-6-11 所示。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09600" y="2175510"/>
            <a:ext cx="3965575" cy="40728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当抗风压、水密、气密、保温、隔声、采光等性能和纱扇无要求时不填写。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示例：铝合金推拉窗，规格型号为1521，抗风压性能为2.0kPa，水密性能为150kPa，气密性能1.5m</a:t>
            </a:r>
            <a:r>
              <a:rPr lang="zh-CN" altLang="en-US" sz="1600" kern="0" spc="0" baseline="3000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/（m · h），保温性能3.5W/（m</a:t>
            </a:r>
            <a:r>
              <a:rPr lang="zh-CN" altLang="en-US" sz="1600" kern="0" spc="0" baseline="3000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· K），隔声性能30dB，采光性能0.40，带纱扇窗。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TLC1521-P</a:t>
            </a:r>
            <a:r>
              <a:rPr lang="zh-CN" altLang="en-US" sz="1600" kern="0" spc="0" baseline="-2500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2.0-ΔP150-q</a:t>
            </a:r>
            <a:r>
              <a:rPr lang="zh-CN" altLang="en-US" sz="1600" kern="0" spc="0" baseline="-2500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（或q</a:t>
            </a:r>
            <a:r>
              <a:rPr lang="zh-CN" altLang="en-US" sz="1600" kern="0" spc="0" baseline="-2500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）1.5-K3.5-Rw30-Tr40-A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8"/>
          <a:srcRect l="188" r="353"/>
          <a:stretch>
            <a:fillRect/>
          </a:stretch>
        </p:blipFill>
        <p:spPr>
          <a:xfrm>
            <a:off x="5305425" y="2483485"/>
            <a:ext cx="6132195" cy="33077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40" h="4890">
                <a:moveTo>
                  <a:pt x="0" y="0"/>
                </a:moveTo>
                <a:lnTo>
                  <a:pt x="7440" y="0"/>
                </a:lnTo>
                <a:lnTo>
                  <a:pt x="7440" y="4890"/>
                </a:lnTo>
                <a:lnTo>
                  <a:pt x="0" y="489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/>
          <a:srcRect l="156" r="156"/>
          <a:stretch>
            <a:fillRect/>
          </a:stretch>
        </p:blipFill>
        <p:spPr>
          <a:xfrm>
            <a:off x="1114425" y="1019175"/>
            <a:ext cx="4171950" cy="4819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6960">
                <a:moveTo>
                  <a:pt x="0" y="0"/>
                </a:moveTo>
                <a:lnTo>
                  <a:pt x="6240" y="0"/>
                </a:lnTo>
                <a:lnTo>
                  <a:pt x="624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096049" y="1445661"/>
            <a:ext cx="5181638" cy="705462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sz="4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窗的构造</a:t>
            </a:r>
          </a:p>
        </p:txBody>
      </p:sp>
      <p:sp>
        <p:nvSpPr>
          <p:cNvPr id="6" name="Title 6"/>
          <p:cNvSpPr txBox="1"/>
          <p:nvPr>
            <p:custDataLst>
              <p:tags r:id="rId5"/>
            </p:custDataLst>
          </p:nvPr>
        </p:nvSpPr>
        <p:spPr>
          <a:xfrm>
            <a:off x="6096000" y="2456180"/>
            <a:ext cx="5394960" cy="29565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窗主要由窗框、窗扇和建筑五金零件组成（图2-6-12）。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窗框又称窗樘，一般由上框、下框及边框组成，在有亮子窗或横向窗扇数较多时，应设置中横框和中竖框。窗扇由上冒头、窗芯、下冒头及边梃组成。建筑五金零件主要有铰链（合页）、风钩、插销、拉手、导轨、转轴和滑轮等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下面介绍几种常见推拉窗的构造方式。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4426435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6096000" y="4954309"/>
            <a:ext cx="0" cy="1219210"/>
          </a:xfrm>
          <a:prstGeom prst="line">
            <a:avLst/>
          </a:prstGeom>
          <a:ln>
            <a:solidFill>
              <a:schemeClr val="dk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8"/>
          <a:srcRect l="2096" r="2096"/>
          <a:stretch>
            <a:fillRect/>
          </a:stretch>
        </p:blipFill>
        <p:spPr>
          <a:xfrm>
            <a:off x="1885923" y="457200"/>
            <a:ext cx="8420150" cy="365988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280" h="5280">
                <a:moveTo>
                  <a:pt x="0" y="0"/>
                </a:moveTo>
                <a:lnTo>
                  <a:pt x="11280" y="0"/>
                </a:lnTo>
                <a:lnTo>
                  <a:pt x="1128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980440" y="5031740"/>
            <a:ext cx="4505960" cy="106426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（一）平开木窗的构造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624955" y="4949190"/>
            <a:ext cx="4254500" cy="12306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窗框由上框、下框、边框、中横框、中竖框等组成。窗框的断面形式与窗的类型有关，同时应利于窗的安装，并应具有一定的密闭性。常见窗框的断面形式及尺寸如图2-6-13所示。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0" y="0"/>
            <a:ext cx="4114833" cy="6858000"/>
          </a:xfrm>
          <a:prstGeom prst="rect">
            <a:avLst/>
          </a:prstGeom>
          <a:solidFill>
            <a:schemeClr val="dk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09555" y="609600"/>
            <a:ext cx="2895600" cy="181356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 fontScale="90000"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（一）平开木窗的构造</a:t>
            </a:r>
          </a:p>
        </p:txBody>
      </p:sp>
      <p:sp>
        <p:nvSpPr>
          <p:cNvPr id="4" name="Title 6"/>
          <p:cNvSpPr txBox="1"/>
          <p:nvPr>
            <p:custDataLst>
              <p:tags r:id="rId5"/>
            </p:custDataLst>
          </p:nvPr>
        </p:nvSpPr>
        <p:spPr>
          <a:xfrm>
            <a:off x="609555" y="2727960"/>
            <a:ext cx="2895600" cy="7772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窗框的安装，可以采用</a:t>
            </a:r>
            <a:r>
              <a:rPr lang="zh-CN" altLang="en-US" sz="2000" b="1" spc="100" dirty="0">
                <a:ln w="3175">
                  <a:noFill/>
                  <a:prstDash val="dash"/>
                </a:ln>
                <a:solidFill>
                  <a:srgbClr val="FFC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塞口法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000" b="1" spc="100" dirty="0">
                <a:ln w="3175">
                  <a:noFill/>
                  <a:prstDash val="dash"/>
                </a:ln>
                <a:solidFill>
                  <a:srgbClr val="FFC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立口法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/>
          <a:srcRect t="1800" b="422"/>
          <a:stretch>
            <a:fillRect/>
          </a:stretch>
        </p:blipFill>
        <p:spPr>
          <a:xfrm>
            <a:off x="4724400" y="492125"/>
            <a:ext cx="6858000" cy="37839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800" h="4320">
                <a:moveTo>
                  <a:pt x="0" y="0"/>
                </a:moveTo>
                <a:lnTo>
                  <a:pt x="10800" y="0"/>
                </a:lnTo>
                <a:lnTo>
                  <a:pt x="10800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Title 6"/>
          <p:cNvSpPr txBox="1"/>
          <p:nvPr>
            <p:custDataLst>
              <p:tags r:id="rId7"/>
            </p:custDataLst>
          </p:nvPr>
        </p:nvSpPr>
        <p:spPr>
          <a:xfrm>
            <a:off x="4724393" y="4408205"/>
            <a:ext cx="6858051" cy="117029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平开窗常见的窗扇有玻璃窗扇、纱窗扇和百叶窗，其中玻璃窗扇最普遍。窗扇的构造处理如图2-6-14 所示。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4572688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6096000" y="4953039"/>
            <a:ext cx="0" cy="121921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47725" y="5029835"/>
            <a:ext cx="5020945" cy="106553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（二）铝合金窗的构造方式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438900" y="5029835"/>
            <a:ext cx="5118735" cy="10655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 kern="0" spc="0" dirty="0">
                <a:ln w="3175">
                  <a:noFill/>
                  <a:prstDash val="dash"/>
                </a:ln>
                <a:solidFill>
                  <a:srgbClr val="40404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铝合金窗常见形式有固定窗、平开窗、滑轴窗、推拉窗、立轴窗和悬窗等，一般多采用水平推拉式。推拉窗的构造如图2-6-15所示。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1" y="295560"/>
            <a:ext cx="8387896" cy="3981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/>
          <p:cNvSpPr txBox="1"/>
          <p:nvPr>
            <p:custDataLst>
              <p:tags r:id="rId2"/>
            </p:custDataLst>
          </p:nvPr>
        </p:nvSpPr>
        <p:spPr>
          <a:xfrm>
            <a:off x="798195" y="1637665"/>
            <a:ext cx="10595610" cy="4767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0424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indent="457200" algn="just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sz="1800" b="1" dirty="0">
                <a:solidFill>
                  <a:schemeClr val="tx1"/>
                </a:solidFill>
                <a:effectLst/>
                <a:uFillTx/>
                <a:sym typeface="+mn-ea"/>
              </a:rPr>
              <a:t>（1）塑钢门窗的材料。</a:t>
            </a:r>
          </a:p>
          <a:p>
            <a:pPr indent="457200" algn="just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sz="1800" dirty="0">
                <a:solidFill>
                  <a:schemeClr val="tx1"/>
                </a:solidFill>
                <a:effectLst/>
                <a:uFillTx/>
                <a:sym typeface="+mn-ea"/>
              </a:rPr>
              <a:t>异型材一般是中空的，为了提高门窗框、扇的热阻值，将排水孔道与补筋空腔分隔，可以做成为双腔室，以至多腔室，如图2-6-17所示。</a:t>
            </a:r>
          </a:p>
          <a:p>
            <a:pPr indent="457200" algn="just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sz="1800" dirty="0">
                <a:solidFill>
                  <a:schemeClr val="tx1"/>
                </a:solidFill>
                <a:effectLst/>
                <a:uFillTx/>
                <a:sym typeface="+mn-ea"/>
              </a:rPr>
              <a:t>为了提高硬质聚氯乙烯中空异型材的刚性和窗扇窗框的抗风压强度，在塑料窗用主型材内腔中放入钢质或铝质异型材增强。</a:t>
            </a:r>
          </a:p>
          <a:p>
            <a:pPr indent="457200" algn="just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sz="1800" b="1" dirty="0">
                <a:solidFill>
                  <a:schemeClr val="tx1"/>
                </a:solidFill>
                <a:effectLst/>
                <a:uFillTx/>
                <a:sym typeface="+mn-ea"/>
              </a:rPr>
              <a:t>（2）常用的塑钢窗有固定窗、平开窗、水平悬窗与立式悬窗及推拉窗等。</a:t>
            </a:r>
          </a:p>
          <a:p>
            <a:pPr indent="457200" algn="just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sz="1800" b="1" dirty="0">
                <a:solidFill>
                  <a:schemeClr val="tx1"/>
                </a:solidFill>
                <a:effectLst/>
                <a:uFillTx/>
                <a:sym typeface="+mn-ea"/>
              </a:rPr>
              <a:t>（3）塑钢门窗框与墙体的连接，有：</a:t>
            </a:r>
          </a:p>
          <a:p>
            <a:pPr indent="457200" algn="just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sz="1800" dirty="0">
                <a:solidFill>
                  <a:srgbClr val="F87616"/>
                </a:solidFill>
                <a:effectLst/>
                <a:uFillTx/>
                <a:sym typeface="+mn-ea"/>
              </a:rPr>
              <a:t>①假框法：</a:t>
            </a:r>
            <a:r>
              <a:rPr lang="zh-CN" altLang="en-US" sz="1800" dirty="0">
                <a:solidFill>
                  <a:schemeClr val="tx1"/>
                </a:solidFill>
                <a:effectLst/>
                <a:uFillTx/>
                <a:sym typeface="+mn-ea"/>
              </a:rPr>
              <a:t>做一个与塑钢门窗框相配套的镀锌铁金属框，框材厚一般3mm，预先将其安装在门窗洞口上，抹灰装修完毕后再安装塑钢门窗。</a:t>
            </a:r>
          </a:p>
          <a:p>
            <a:pPr indent="457200" algn="just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sz="1800" dirty="0">
                <a:solidFill>
                  <a:srgbClr val="F87616"/>
                </a:solidFill>
                <a:effectLst/>
                <a:uFillTx/>
                <a:sym typeface="+mn-ea"/>
              </a:rPr>
              <a:t>②固定件法：</a:t>
            </a:r>
            <a:r>
              <a:rPr lang="zh-CN" altLang="en-US" sz="1800" dirty="0">
                <a:solidFill>
                  <a:schemeClr val="tx1"/>
                </a:solidFill>
                <a:effectLst/>
                <a:uFillTx/>
                <a:sym typeface="+mn-ea"/>
              </a:rPr>
              <a:t>门窗框通过固定铁件与墙体连接，先用自攻螺钉将铁件安装在门窗框上，然后将门窗框送入洞口定位。</a:t>
            </a:r>
          </a:p>
          <a:p>
            <a:pPr indent="457200" algn="just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sz="1800" dirty="0">
                <a:solidFill>
                  <a:srgbClr val="F87616"/>
                </a:solidFill>
                <a:effectLst/>
                <a:uFillTx/>
                <a:sym typeface="+mn-ea"/>
              </a:rPr>
              <a:t>③直接固定法：</a:t>
            </a:r>
            <a:r>
              <a:rPr lang="zh-CN" altLang="en-US" sz="1800" dirty="0">
                <a:solidFill>
                  <a:schemeClr val="tx1"/>
                </a:solidFill>
                <a:effectLst/>
                <a:uFillTx/>
                <a:sym typeface="+mn-ea"/>
              </a:rPr>
              <a:t>即在墙体内预埋木砖，将塑钢门窗框送入窗洞口定位后，用木螺钉直接穿过门窗型材与木砖连接。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111885" y="271145"/>
            <a:ext cx="5567045" cy="673735"/>
          </a:xfrm>
          <a:prstGeom prst="rect">
            <a:avLst/>
          </a:prstGeom>
          <a:noFill/>
        </p:spPr>
        <p:txBody>
          <a:bodyPr wrap="square" lIns="101600" tIns="38100" rIns="63500" bIns="38100" rtlCol="0" anchor="b" anchorCtr="0">
            <a:no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F87616"/>
                </a:solidFill>
                <a:sym typeface="+mn-ea"/>
              </a:rPr>
              <a:t>（三）塑钢窗的构造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单元六    门窗识图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076575"/>
            <a:ext cx="7133590" cy="1198880"/>
          </a:xfrm>
        </p:spPr>
        <p:txBody>
          <a:bodyPr>
            <a:spAutoFit/>
          </a:bodyPr>
          <a:lstStyle/>
          <a:p>
            <a:r>
              <a:rPr lang="zh-CN" altLang="zh-CN" sz="1600" smtClean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通过这个项目的学习要求大家熟悉门与窗的分类、门与窗的构造要求，同时要熟练掌握木门与木窗详图的内容及识读方法，在学习本节应该重点掌握读图、结合实际、任务练习、巩固知识。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文框 6"/>
          <p:cNvSpPr/>
          <p:nvPr>
            <p:custDataLst>
              <p:tags r:id="rId2"/>
            </p:custDataLst>
          </p:nvPr>
        </p:nvSpPr>
        <p:spPr>
          <a:xfrm>
            <a:off x="457204" y="457204"/>
            <a:ext cx="11277690" cy="5943648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19150" y="2743228"/>
            <a:ext cx="344170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zh-CN" altLang="en-US" sz="4400" b="1" spc="16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657" y="1656670"/>
            <a:ext cx="9147991" cy="3089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30183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文框 6"/>
          <p:cNvSpPr/>
          <p:nvPr>
            <p:custDataLst>
              <p:tags r:id="rId2"/>
            </p:custDataLst>
          </p:nvPr>
        </p:nvSpPr>
        <p:spPr>
          <a:xfrm>
            <a:off x="457204" y="457204"/>
            <a:ext cx="11277690" cy="5943648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19150" y="2743200"/>
            <a:ext cx="344170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窗的立面图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8"/>
          <a:srcRect l="953" r="953"/>
          <a:stretch>
            <a:fillRect/>
          </a:stretch>
        </p:blipFill>
        <p:spPr>
          <a:xfrm>
            <a:off x="4870747" y="971538"/>
            <a:ext cx="6521234" cy="49149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文框 6"/>
          <p:cNvSpPr/>
          <p:nvPr>
            <p:custDataLst>
              <p:tags r:id="rId2"/>
            </p:custDataLst>
          </p:nvPr>
        </p:nvSpPr>
        <p:spPr>
          <a:xfrm>
            <a:off x="457204" y="457204"/>
            <a:ext cx="11277690" cy="5943648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71611" y="2743200"/>
            <a:ext cx="2889529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窗的立面图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8"/>
          <a:srcRect t="-483" b="-1293"/>
          <a:stretch>
            <a:fillRect/>
          </a:stretch>
        </p:blipFill>
        <p:spPr>
          <a:xfrm>
            <a:off x="4870450" y="777875"/>
            <a:ext cx="6546215" cy="53447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>
            <a:off x="4799965" y="2856230"/>
            <a:ext cx="1372235" cy="1174750"/>
          </a:xfrm>
          <a:prstGeom prst="hexagon">
            <a:avLst>
              <a:gd name="adj" fmla="val 24984"/>
              <a:gd name="vf" fmla="val 115470"/>
            </a:avLst>
          </a:prstGeom>
          <a:solidFill>
            <a:srgbClr val="F87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2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4809490" y="4095115"/>
            <a:ext cx="1372235" cy="1174750"/>
          </a:xfrm>
          <a:prstGeom prst="hexagon">
            <a:avLst>
              <a:gd name="adj" fmla="val 24984"/>
              <a:gd name="vf" fmla="val 11547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2"/>
              </a:solidFill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5916295" y="3470275"/>
            <a:ext cx="1372235" cy="1174750"/>
          </a:xfrm>
          <a:prstGeom prst="hexagon">
            <a:avLst>
              <a:gd name="adj" fmla="val 24984"/>
              <a:gd name="vf" fmla="val 115470"/>
            </a:avLst>
          </a:prstGeom>
          <a:solidFill>
            <a:schemeClr val="accent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2"/>
              </a:solidFill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7033895" y="2854325"/>
            <a:ext cx="1372235" cy="1174750"/>
          </a:xfrm>
          <a:prstGeom prst="hexagon">
            <a:avLst>
              <a:gd name="adj" fmla="val 24984"/>
              <a:gd name="vf" fmla="val 115470"/>
            </a:avLst>
          </a:prstGeom>
          <a:solidFill>
            <a:srgbClr val="F87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2"/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3692525" y="3484245"/>
            <a:ext cx="1372235" cy="1174750"/>
          </a:xfrm>
          <a:prstGeom prst="hexagon">
            <a:avLst>
              <a:gd name="adj" fmla="val 24984"/>
              <a:gd name="vf" fmla="val 115470"/>
            </a:avLst>
          </a:prstGeom>
          <a:solidFill>
            <a:schemeClr val="accent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2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56310" y="3425825"/>
            <a:ext cx="2984500" cy="638175"/>
            <a:chOff x="-1572" y="4645"/>
            <a:chExt cx="4373" cy="935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-1572" y="5576"/>
              <a:ext cx="3895" cy="0"/>
            </a:xfrm>
            <a:prstGeom prst="line">
              <a:avLst/>
            </a:prstGeom>
            <a:ln>
              <a:solidFill>
                <a:srgbClr val="A6C4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322" y="4645"/>
              <a:ext cx="479" cy="935"/>
            </a:xfrm>
            <a:prstGeom prst="line">
              <a:avLst/>
            </a:prstGeom>
            <a:ln>
              <a:solidFill>
                <a:srgbClr val="A6C4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841375" y="3300730"/>
            <a:ext cx="28886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（1）面向外廊的居室、厕所窗应向内开，或在人的高度以上外开，并考虑防护安全及密闭性。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112645" y="4754880"/>
            <a:ext cx="2982595" cy="638175"/>
            <a:chOff x="1288" y="5621"/>
            <a:chExt cx="4697" cy="1005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288" y="6626"/>
              <a:ext cx="4697" cy="0"/>
            </a:xfrm>
            <a:prstGeom prst="line">
              <a:avLst/>
            </a:prstGeom>
            <a:ln>
              <a:solidFill>
                <a:srgbClr val="609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 flipV="1">
              <a:off x="5470" y="5621"/>
              <a:ext cx="515" cy="1005"/>
            </a:xfrm>
            <a:prstGeom prst="line">
              <a:avLst/>
            </a:prstGeom>
            <a:ln>
              <a:solidFill>
                <a:srgbClr val="609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文本框 92"/>
          <p:cNvSpPr txBox="1"/>
          <p:nvPr/>
        </p:nvSpPr>
        <p:spPr>
          <a:xfrm>
            <a:off x="2179320" y="4832985"/>
            <a:ext cx="2634615" cy="52197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（2）民用建筑除高级空调房间外均应设纱窗。</a:t>
            </a:r>
          </a:p>
        </p:txBody>
      </p:sp>
      <p:grpSp>
        <p:nvGrpSpPr>
          <p:cNvPr id="94" name="组合 93"/>
          <p:cNvGrpSpPr/>
          <p:nvPr/>
        </p:nvGrpSpPr>
        <p:grpSpPr>
          <a:xfrm flipV="1">
            <a:off x="1931035" y="2787650"/>
            <a:ext cx="4290695" cy="638175"/>
            <a:chOff x="-1152" y="5621"/>
            <a:chExt cx="6757" cy="1005"/>
          </a:xfrm>
        </p:grpSpPr>
        <p:cxnSp>
          <p:nvCxnSpPr>
            <p:cNvPr id="95" name="直接连接符 94"/>
            <p:cNvCxnSpPr/>
            <p:nvPr/>
          </p:nvCxnSpPr>
          <p:spPr>
            <a:xfrm>
              <a:off x="-1152" y="6626"/>
              <a:ext cx="6236" cy="0"/>
            </a:xfrm>
            <a:prstGeom prst="line">
              <a:avLst/>
            </a:prstGeom>
            <a:ln>
              <a:solidFill>
                <a:srgbClr val="244E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5090" y="5621"/>
              <a:ext cx="515" cy="1005"/>
            </a:xfrm>
            <a:prstGeom prst="line">
              <a:avLst/>
            </a:prstGeom>
            <a:ln>
              <a:solidFill>
                <a:srgbClr val="244E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文本框 96"/>
          <p:cNvSpPr txBox="1"/>
          <p:nvPr/>
        </p:nvSpPr>
        <p:spPr>
          <a:xfrm>
            <a:off x="1920240" y="2421890"/>
            <a:ext cx="4053205" cy="30670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（3）高温、高湿及防火要求高时，不宜用木窗。</a:t>
            </a:r>
          </a:p>
        </p:txBody>
      </p:sp>
      <p:grpSp>
        <p:nvGrpSpPr>
          <p:cNvPr id="98" name="组合 97"/>
          <p:cNvGrpSpPr/>
          <p:nvPr/>
        </p:nvGrpSpPr>
        <p:grpSpPr>
          <a:xfrm flipH="1" flipV="1">
            <a:off x="6954520" y="2787650"/>
            <a:ext cx="4290695" cy="638175"/>
            <a:chOff x="-1152" y="5621"/>
            <a:chExt cx="6757" cy="1005"/>
          </a:xfrm>
        </p:grpSpPr>
        <p:cxnSp>
          <p:nvCxnSpPr>
            <p:cNvPr id="99" name="直接连接符 98"/>
            <p:cNvCxnSpPr/>
            <p:nvPr/>
          </p:nvCxnSpPr>
          <p:spPr>
            <a:xfrm>
              <a:off x="-1152" y="6626"/>
              <a:ext cx="6236" cy="0"/>
            </a:xfrm>
            <a:prstGeom prst="line">
              <a:avLst/>
            </a:prstGeom>
            <a:ln>
              <a:solidFill>
                <a:srgbClr val="244E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5090" y="5621"/>
              <a:ext cx="515" cy="1005"/>
            </a:xfrm>
            <a:prstGeom prst="line">
              <a:avLst/>
            </a:prstGeom>
            <a:ln>
              <a:solidFill>
                <a:srgbClr val="244E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/>
          <p:cNvGrpSpPr/>
          <p:nvPr/>
        </p:nvGrpSpPr>
        <p:grpSpPr>
          <a:xfrm flipH="1">
            <a:off x="6808470" y="4084955"/>
            <a:ext cx="3712210" cy="1027430"/>
            <a:chOff x="-237" y="4246"/>
            <a:chExt cx="5846" cy="1618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-237" y="5834"/>
              <a:ext cx="5796" cy="0"/>
            </a:xfrm>
            <a:prstGeom prst="line">
              <a:avLst/>
            </a:prstGeom>
            <a:ln>
              <a:solidFill>
                <a:srgbClr val="A6C4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 flipV="1">
              <a:off x="4765" y="4246"/>
              <a:ext cx="844" cy="1618"/>
            </a:xfrm>
            <a:prstGeom prst="line">
              <a:avLst/>
            </a:prstGeom>
            <a:ln>
              <a:solidFill>
                <a:srgbClr val="A6C4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文本框 103"/>
          <p:cNvSpPr txBox="1"/>
          <p:nvPr/>
        </p:nvSpPr>
        <p:spPr>
          <a:xfrm>
            <a:off x="7281545" y="2206625"/>
            <a:ext cx="4053205" cy="52197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（4）用于锅炉房、烧火间、车库的外窗，可不装纱窗。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7281545" y="4526280"/>
            <a:ext cx="3221990" cy="52197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（5）高层建筑宜采用推拉窗，如采用外开窗，则需有牢固窗扇的措施。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3814445" y="3802698"/>
            <a:ext cx="1128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字魂105号-简雅黑" panose="00000500000000000000" charset="-122"/>
                <a:ea typeface="字魂105号-简雅黑" panose="00000500000000000000" charset="-122"/>
              </a:rPr>
              <a:t>内容一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4931410" y="4452303"/>
            <a:ext cx="1128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字魂105号-简雅黑" panose="00000500000000000000" charset="-122"/>
                <a:ea typeface="字魂105号-简雅黑" panose="00000500000000000000" charset="-122"/>
              </a:rPr>
              <a:t>内容二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4921885" y="3213418"/>
            <a:ext cx="1128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字魂105号-简雅黑" panose="00000500000000000000" charset="-122"/>
                <a:ea typeface="字魂105号-简雅黑" panose="00000500000000000000" charset="-122"/>
              </a:rPr>
              <a:t>内容三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6038215" y="3827463"/>
            <a:ext cx="1128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字魂105号-简雅黑" panose="00000500000000000000" charset="-122"/>
                <a:ea typeface="字魂105号-简雅黑" panose="00000500000000000000" charset="-122"/>
              </a:rPr>
              <a:t>内容四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7155815" y="3211513"/>
            <a:ext cx="1128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字魂105号-简雅黑" panose="00000500000000000000" charset="-122"/>
                <a:ea typeface="字魂105号-简雅黑" panose="00000500000000000000" charset="-122"/>
              </a:rPr>
              <a:t>内容五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11885" y="389255"/>
            <a:ext cx="40697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87616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窗的选用注意事项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3" grpId="0" bldLvl="0" animBg="1"/>
      <p:bldP spid="18" grpId="0"/>
      <p:bldP spid="93" grpId="0"/>
      <p:bldP spid="97" grpId="0"/>
      <p:bldP spid="104" grpId="0"/>
      <p:bldP spid="105" grpId="0"/>
      <p:bldP spid="108" grpId="0"/>
      <p:bldP spid="109" grpId="0"/>
      <p:bldP spid="110" grpId="0"/>
      <p:bldP spid="111" grpId="0"/>
      <p:bldP spid="1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>
            <p:custDataLst>
              <p:tags r:id="rId2"/>
            </p:custDataLst>
          </p:nvPr>
        </p:nvSpPr>
        <p:spPr>
          <a:xfrm>
            <a:off x="3018155" y="4473575"/>
            <a:ext cx="2205990" cy="108839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marR="0" lvl="0" indent="0" defTabSz="9042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kern="1200" cap="none" spc="150" normalizeH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楼梯间外窗应考虑各层圈梁走向，避免冲突。</a:t>
            </a:r>
          </a:p>
        </p:txBody>
      </p:sp>
      <p:sp>
        <p:nvSpPr>
          <p:cNvPr id="3" name="Freeform 5"/>
          <p:cNvSpPr/>
          <p:nvPr>
            <p:custDataLst>
              <p:tags r:id="rId3"/>
            </p:custDataLst>
          </p:nvPr>
        </p:nvSpPr>
        <p:spPr bwMode="auto">
          <a:xfrm>
            <a:off x="1092643" y="4212443"/>
            <a:ext cx="1925762" cy="651993"/>
          </a:xfrm>
          <a:custGeom>
            <a:avLst/>
            <a:gdLst>
              <a:gd name="T0" fmla="*/ 1211 w 1211"/>
              <a:gd name="T1" fmla="*/ 0 h 410"/>
              <a:gd name="T2" fmla="*/ 1035 w 1211"/>
              <a:gd name="T3" fmla="*/ 410 h 410"/>
              <a:gd name="T4" fmla="*/ 0 w 1211"/>
              <a:gd name="T5" fmla="*/ 410 h 410"/>
              <a:gd name="T6" fmla="*/ 329 w 1211"/>
              <a:gd name="T7" fmla="*/ 0 h 410"/>
              <a:gd name="T8" fmla="*/ 1211 w 1211"/>
              <a:gd name="T9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1" h="410">
                <a:moveTo>
                  <a:pt x="1211" y="0"/>
                </a:moveTo>
                <a:lnTo>
                  <a:pt x="1035" y="410"/>
                </a:lnTo>
                <a:lnTo>
                  <a:pt x="0" y="410"/>
                </a:lnTo>
                <a:lnTo>
                  <a:pt x="329" y="0"/>
                </a:lnTo>
                <a:lnTo>
                  <a:pt x="1211" y="0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3891" tIns="36945" rIns="73891" bIns="36945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9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02169" y="4854910"/>
            <a:ext cx="1645883" cy="165383"/>
          </a:xfrm>
          <a:prstGeom prst="rect">
            <a:avLst/>
          </a:prstGeom>
          <a:solidFill>
            <a:srgbClr val="4B5050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891" tIns="36945" rIns="73891" bIns="36945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9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7"/>
          <p:cNvSpPr/>
          <p:nvPr>
            <p:custDataLst>
              <p:tags r:id="rId5"/>
            </p:custDataLst>
          </p:nvPr>
        </p:nvSpPr>
        <p:spPr bwMode="auto">
          <a:xfrm>
            <a:off x="2738522" y="4212443"/>
            <a:ext cx="279879" cy="817376"/>
          </a:xfrm>
          <a:custGeom>
            <a:avLst/>
            <a:gdLst>
              <a:gd name="T0" fmla="*/ 0 w 176"/>
              <a:gd name="T1" fmla="*/ 410 h 514"/>
              <a:gd name="T2" fmla="*/ 0 w 176"/>
              <a:gd name="T3" fmla="*/ 514 h 514"/>
              <a:gd name="T4" fmla="*/ 176 w 176"/>
              <a:gd name="T5" fmla="*/ 99 h 514"/>
              <a:gd name="T6" fmla="*/ 176 w 176"/>
              <a:gd name="T7" fmla="*/ 0 h 514"/>
              <a:gd name="T8" fmla="*/ 0 w 176"/>
              <a:gd name="T9" fmla="*/ 41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514">
                <a:moveTo>
                  <a:pt x="0" y="410"/>
                </a:moveTo>
                <a:lnTo>
                  <a:pt x="0" y="514"/>
                </a:lnTo>
                <a:lnTo>
                  <a:pt x="176" y="99"/>
                </a:lnTo>
                <a:lnTo>
                  <a:pt x="176" y="0"/>
                </a:lnTo>
                <a:lnTo>
                  <a:pt x="0" y="410"/>
                </a:lnTo>
                <a:close/>
              </a:path>
            </a:pathLst>
          </a:custGeom>
          <a:solidFill>
            <a:srgbClr val="4B5050">
              <a:lumMod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3891" tIns="36945" rIns="73891" bIns="36945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9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52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967822" y="4378138"/>
            <a:ext cx="290439" cy="290439"/>
          </a:xfrm>
          <a:custGeom>
            <a:avLst/>
            <a:gdLst/>
            <a:ahLst/>
            <a:cxnLst>
              <a:cxn ang="0">
                <a:pos x="224" y="12"/>
              </a:cxn>
              <a:cxn ang="0">
                <a:pos x="188" y="0"/>
              </a:cxn>
              <a:cxn ang="0">
                <a:pos x="168" y="4"/>
              </a:cxn>
              <a:cxn ang="0">
                <a:pos x="112" y="54"/>
              </a:cxn>
              <a:cxn ang="0">
                <a:pos x="110" y="54"/>
              </a:cxn>
              <a:cxn ang="0">
                <a:pos x="28" y="138"/>
              </a:cxn>
              <a:cxn ang="0">
                <a:pos x="20" y="152"/>
              </a:cxn>
              <a:cxn ang="0">
                <a:pos x="0" y="228"/>
              </a:cxn>
              <a:cxn ang="0">
                <a:pos x="8" y="248"/>
              </a:cxn>
              <a:cxn ang="0">
                <a:pos x="28" y="256"/>
              </a:cxn>
              <a:cxn ang="0">
                <a:pos x="106" y="236"/>
              </a:cxn>
              <a:cxn ang="0">
                <a:pos x="240" y="106"/>
              </a:cxn>
              <a:cxn ang="0">
                <a:pos x="252" y="86"/>
              </a:cxn>
              <a:cxn ang="0">
                <a:pos x="254" y="52"/>
              </a:cxn>
              <a:cxn ang="0">
                <a:pos x="236" y="20"/>
              </a:cxn>
              <a:cxn ang="0">
                <a:pos x="126" y="180"/>
              </a:cxn>
              <a:cxn ang="0">
                <a:pos x="198" y="94"/>
              </a:cxn>
              <a:cxn ang="0">
                <a:pos x="196" y="126"/>
              </a:cxn>
              <a:cxn ang="0">
                <a:pos x="190" y="134"/>
              </a:cxn>
              <a:cxn ang="0">
                <a:pos x="128" y="196"/>
              </a:cxn>
              <a:cxn ang="0">
                <a:pos x="118" y="162"/>
              </a:cxn>
              <a:cxn ang="0">
                <a:pos x="100" y="142"/>
              </a:cxn>
              <a:cxn ang="0">
                <a:pos x="168" y="60"/>
              </a:cxn>
              <a:cxn ang="0">
                <a:pos x="184" y="72"/>
              </a:cxn>
              <a:cxn ang="0">
                <a:pos x="118" y="162"/>
              </a:cxn>
              <a:cxn ang="0">
                <a:pos x="72" y="130"/>
              </a:cxn>
              <a:cxn ang="0">
                <a:pos x="122" y="66"/>
              </a:cxn>
              <a:cxn ang="0">
                <a:pos x="150" y="56"/>
              </a:cxn>
              <a:cxn ang="0">
                <a:pos x="34" y="238"/>
              </a:cxn>
              <a:cxn ang="0">
                <a:pos x="28" y="240"/>
              </a:cxn>
              <a:cxn ang="0">
                <a:pos x="16" y="232"/>
              </a:cxn>
              <a:cxn ang="0">
                <a:pos x="16" y="224"/>
              </a:cxn>
              <a:cxn ang="0">
                <a:pos x="32" y="194"/>
              </a:cxn>
              <a:cxn ang="0">
                <a:pos x="52" y="204"/>
              </a:cxn>
              <a:cxn ang="0">
                <a:pos x="60" y="218"/>
              </a:cxn>
              <a:cxn ang="0">
                <a:pos x="34" y="238"/>
              </a:cxn>
              <a:cxn ang="0">
                <a:pos x="70" y="222"/>
              </a:cxn>
              <a:cxn ang="0">
                <a:pos x="58" y="198"/>
              </a:cxn>
              <a:cxn ang="0">
                <a:pos x="44" y="188"/>
              </a:cxn>
              <a:cxn ang="0">
                <a:pos x="36" y="156"/>
              </a:cxn>
              <a:cxn ang="0">
                <a:pos x="38" y="150"/>
              </a:cxn>
              <a:cxn ang="0">
                <a:pos x="60" y="144"/>
              </a:cxn>
              <a:cxn ang="0">
                <a:pos x="82" y="150"/>
              </a:cxn>
              <a:cxn ang="0">
                <a:pos x="96" y="160"/>
              </a:cxn>
              <a:cxn ang="0">
                <a:pos x="110" y="182"/>
              </a:cxn>
              <a:cxn ang="0">
                <a:pos x="110" y="206"/>
              </a:cxn>
              <a:cxn ang="0">
                <a:pos x="104" y="220"/>
              </a:cxn>
              <a:cxn ang="0">
                <a:pos x="230" y="94"/>
              </a:cxn>
              <a:cxn ang="0">
                <a:pos x="216" y="102"/>
              </a:cxn>
              <a:cxn ang="0">
                <a:pos x="210" y="80"/>
              </a:cxn>
              <a:cxn ang="0">
                <a:pos x="196" y="60"/>
              </a:cxn>
              <a:cxn ang="0">
                <a:pos x="162" y="42"/>
              </a:cxn>
              <a:cxn ang="0">
                <a:pos x="162" y="26"/>
              </a:cxn>
              <a:cxn ang="0">
                <a:pos x="180" y="16"/>
              </a:cxn>
              <a:cxn ang="0">
                <a:pos x="198" y="18"/>
              </a:cxn>
              <a:cxn ang="0">
                <a:pos x="224" y="32"/>
              </a:cxn>
              <a:cxn ang="0">
                <a:pos x="236" y="48"/>
              </a:cxn>
              <a:cxn ang="0">
                <a:pos x="240" y="66"/>
              </a:cxn>
              <a:cxn ang="0">
                <a:pos x="234" y="88"/>
              </a:cxn>
            </a:cxnLst>
            <a:rect l="0" t="0" r="r" b="b"/>
            <a:pathLst>
              <a:path w="256" h="256">
                <a:moveTo>
                  <a:pt x="236" y="20"/>
                </a:moveTo>
                <a:lnTo>
                  <a:pt x="236" y="20"/>
                </a:lnTo>
                <a:lnTo>
                  <a:pt x="224" y="12"/>
                </a:lnTo>
                <a:lnTo>
                  <a:pt x="212" y="6"/>
                </a:lnTo>
                <a:lnTo>
                  <a:pt x="200" y="2"/>
                </a:lnTo>
                <a:lnTo>
                  <a:pt x="188" y="0"/>
                </a:lnTo>
                <a:lnTo>
                  <a:pt x="188" y="0"/>
                </a:lnTo>
                <a:lnTo>
                  <a:pt x="178" y="0"/>
                </a:lnTo>
                <a:lnTo>
                  <a:pt x="168" y="4"/>
                </a:lnTo>
                <a:lnTo>
                  <a:pt x="158" y="8"/>
                </a:lnTo>
                <a:lnTo>
                  <a:pt x="150" y="16"/>
                </a:lnTo>
                <a:lnTo>
                  <a:pt x="112" y="54"/>
                </a:lnTo>
                <a:lnTo>
                  <a:pt x="112" y="54"/>
                </a:lnTo>
                <a:lnTo>
                  <a:pt x="110" y="54"/>
                </a:lnTo>
                <a:lnTo>
                  <a:pt x="110" y="54"/>
                </a:lnTo>
                <a:lnTo>
                  <a:pt x="110" y="54"/>
                </a:lnTo>
                <a:lnTo>
                  <a:pt x="110" y="54"/>
                </a:lnTo>
                <a:lnTo>
                  <a:pt x="28" y="138"/>
                </a:lnTo>
                <a:lnTo>
                  <a:pt x="28" y="138"/>
                </a:lnTo>
                <a:lnTo>
                  <a:pt x="24" y="144"/>
                </a:lnTo>
                <a:lnTo>
                  <a:pt x="20" y="152"/>
                </a:lnTo>
                <a:lnTo>
                  <a:pt x="2" y="220"/>
                </a:lnTo>
                <a:lnTo>
                  <a:pt x="2" y="220"/>
                </a:lnTo>
                <a:lnTo>
                  <a:pt x="0" y="228"/>
                </a:lnTo>
                <a:lnTo>
                  <a:pt x="0" y="228"/>
                </a:lnTo>
                <a:lnTo>
                  <a:pt x="2" y="238"/>
                </a:lnTo>
                <a:lnTo>
                  <a:pt x="8" y="248"/>
                </a:lnTo>
                <a:lnTo>
                  <a:pt x="18" y="254"/>
                </a:lnTo>
                <a:lnTo>
                  <a:pt x="28" y="256"/>
                </a:lnTo>
                <a:lnTo>
                  <a:pt x="28" y="256"/>
                </a:lnTo>
                <a:lnTo>
                  <a:pt x="38" y="254"/>
                </a:lnTo>
                <a:lnTo>
                  <a:pt x="106" y="236"/>
                </a:lnTo>
                <a:lnTo>
                  <a:pt x="106" y="236"/>
                </a:lnTo>
                <a:lnTo>
                  <a:pt x="112" y="234"/>
                </a:lnTo>
                <a:lnTo>
                  <a:pt x="118" y="228"/>
                </a:lnTo>
                <a:lnTo>
                  <a:pt x="240" y="106"/>
                </a:lnTo>
                <a:lnTo>
                  <a:pt x="240" y="106"/>
                </a:lnTo>
                <a:lnTo>
                  <a:pt x="248" y="96"/>
                </a:lnTo>
                <a:lnTo>
                  <a:pt x="252" y="86"/>
                </a:lnTo>
                <a:lnTo>
                  <a:pt x="256" y="76"/>
                </a:lnTo>
                <a:lnTo>
                  <a:pt x="256" y="64"/>
                </a:lnTo>
                <a:lnTo>
                  <a:pt x="254" y="52"/>
                </a:lnTo>
                <a:lnTo>
                  <a:pt x="250" y="42"/>
                </a:lnTo>
                <a:lnTo>
                  <a:pt x="244" y="30"/>
                </a:lnTo>
                <a:lnTo>
                  <a:pt x="236" y="20"/>
                </a:lnTo>
                <a:close/>
                <a:moveTo>
                  <a:pt x="128" y="190"/>
                </a:moveTo>
                <a:lnTo>
                  <a:pt x="128" y="190"/>
                </a:lnTo>
                <a:lnTo>
                  <a:pt x="126" y="180"/>
                </a:lnTo>
                <a:lnTo>
                  <a:pt x="122" y="170"/>
                </a:lnTo>
                <a:lnTo>
                  <a:pt x="198" y="94"/>
                </a:lnTo>
                <a:lnTo>
                  <a:pt x="198" y="94"/>
                </a:lnTo>
                <a:lnTo>
                  <a:pt x="200" y="104"/>
                </a:lnTo>
                <a:lnTo>
                  <a:pt x="200" y="116"/>
                </a:lnTo>
                <a:lnTo>
                  <a:pt x="196" y="126"/>
                </a:lnTo>
                <a:lnTo>
                  <a:pt x="190" y="134"/>
                </a:lnTo>
                <a:lnTo>
                  <a:pt x="190" y="134"/>
                </a:lnTo>
                <a:lnTo>
                  <a:pt x="190" y="134"/>
                </a:lnTo>
                <a:lnTo>
                  <a:pt x="190" y="134"/>
                </a:lnTo>
                <a:lnTo>
                  <a:pt x="128" y="196"/>
                </a:lnTo>
                <a:lnTo>
                  <a:pt x="128" y="196"/>
                </a:lnTo>
                <a:lnTo>
                  <a:pt x="128" y="190"/>
                </a:lnTo>
                <a:close/>
                <a:moveTo>
                  <a:pt x="118" y="162"/>
                </a:moveTo>
                <a:lnTo>
                  <a:pt x="118" y="162"/>
                </a:lnTo>
                <a:lnTo>
                  <a:pt x="108" y="148"/>
                </a:lnTo>
                <a:lnTo>
                  <a:pt x="108" y="148"/>
                </a:lnTo>
                <a:lnTo>
                  <a:pt x="100" y="142"/>
                </a:lnTo>
                <a:lnTo>
                  <a:pt x="92" y="136"/>
                </a:lnTo>
                <a:lnTo>
                  <a:pt x="168" y="60"/>
                </a:lnTo>
                <a:lnTo>
                  <a:pt x="168" y="60"/>
                </a:lnTo>
                <a:lnTo>
                  <a:pt x="176" y="64"/>
                </a:lnTo>
                <a:lnTo>
                  <a:pt x="184" y="72"/>
                </a:lnTo>
                <a:lnTo>
                  <a:pt x="184" y="72"/>
                </a:lnTo>
                <a:lnTo>
                  <a:pt x="190" y="78"/>
                </a:lnTo>
                <a:lnTo>
                  <a:pt x="194" y="86"/>
                </a:lnTo>
                <a:lnTo>
                  <a:pt x="118" y="162"/>
                </a:lnTo>
                <a:close/>
                <a:moveTo>
                  <a:pt x="84" y="132"/>
                </a:moveTo>
                <a:lnTo>
                  <a:pt x="84" y="132"/>
                </a:lnTo>
                <a:lnTo>
                  <a:pt x="72" y="130"/>
                </a:lnTo>
                <a:lnTo>
                  <a:pt x="60" y="128"/>
                </a:lnTo>
                <a:lnTo>
                  <a:pt x="122" y="66"/>
                </a:lnTo>
                <a:lnTo>
                  <a:pt x="122" y="66"/>
                </a:lnTo>
                <a:lnTo>
                  <a:pt x="130" y="60"/>
                </a:lnTo>
                <a:lnTo>
                  <a:pt x="140" y="56"/>
                </a:lnTo>
                <a:lnTo>
                  <a:pt x="150" y="56"/>
                </a:lnTo>
                <a:lnTo>
                  <a:pt x="160" y="58"/>
                </a:lnTo>
                <a:lnTo>
                  <a:pt x="84" y="132"/>
                </a:lnTo>
                <a:close/>
                <a:moveTo>
                  <a:pt x="34" y="238"/>
                </a:moveTo>
                <a:lnTo>
                  <a:pt x="34" y="238"/>
                </a:lnTo>
                <a:lnTo>
                  <a:pt x="28" y="240"/>
                </a:lnTo>
                <a:lnTo>
                  <a:pt x="28" y="240"/>
                </a:lnTo>
                <a:lnTo>
                  <a:pt x="24" y="240"/>
                </a:lnTo>
                <a:lnTo>
                  <a:pt x="20" y="236"/>
                </a:lnTo>
                <a:lnTo>
                  <a:pt x="16" y="232"/>
                </a:lnTo>
                <a:lnTo>
                  <a:pt x="16" y="228"/>
                </a:lnTo>
                <a:lnTo>
                  <a:pt x="16" y="228"/>
                </a:lnTo>
                <a:lnTo>
                  <a:pt x="16" y="224"/>
                </a:lnTo>
                <a:lnTo>
                  <a:pt x="26" y="192"/>
                </a:lnTo>
                <a:lnTo>
                  <a:pt x="26" y="192"/>
                </a:lnTo>
                <a:lnTo>
                  <a:pt x="32" y="194"/>
                </a:lnTo>
                <a:lnTo>
                  <a:pt x="40" y="196"/>
                </a:lnTo>
                <a:lnTo>
                  <a:pt x="46" y="200"/>
                </a:lnTo>
                <a:lnTo>
                  <a:pt x="52" y="204"/>
                </a:lnTo>
                <a:lnTo>
                  <a:pt x="52" y="204"/>
                </a:lnTo>
                <a:lnTo>
                  <a:pt x="58" y="210"/>
                </a:lnTo>
                <a:lnTo>
                  <a:pt x="60" y="218"/>
                </a:lnTo>
                <a:lnTo>
                  <a:pt x="62" y="224"/>
                </a:lnTo>
                <a:lnTo>
                  <a:pt x="64" y="232"/>
                </a:lnTo>
                <a:lnTo>
                  <a:pt x="34" y="238"/>
                </a:lnTo>
                <a:close/>
                <a:moveTo>
                  <a:pt x="70" y="230"/>
                </a:moveTo>
                <a:lnTo>
                  <a:pt x="70" y="230"/>
                </a:lnTo>
                <a:lnTo>
                  <a:pt x="70" y="222"/>
                </a:lnTo>
                <a:lnTo>
                  <a:pt x="68" y="214"/>
                </a:lnTo>
                <a:lnTo>
                  <a:pt x="64" y="206"/>
                </a:lnTo>
                <a:lnTo>
                  <a:pt x="58" y="198"/>
                </a:lnTo>
                <a:lnTo>
                  <a:pt x="58" y="198"/>
                </a:lnTo>
                <a:lnTo>
                  <a:pt x="50" y="192"/>
                </a:lnTo>
                <a:lnTo>
                  <a:pt x="44" y="188"/>
                </a:lnTo>
                <a:lnTo>
                  <a:pt x="36" y="186"/>
                </a:lnTo>
                <a:lnTo>
                  <a:pt x="28" y="184"/>
                </a:lnTo>
                <a:lnTo>
                  <a:pt x="36" y="156"/>
                </a:lnTo>
                <a:lnTo>
                  <a:pt x="36" y="156"/>
                </a:lnTo>
                <a:lnTo>
                  <a:pt x="38" y="150"/>
                </a:lnTo>
                <a:lnTo>
                  <a:pt x="38" y="150"/>
                </a:lnTo>
                <a:lnTo>
                  <a:pt x="44" y="146"/>
                </a:lnTo>
                <a:lnTo>
                  <a:pt x="52" y="144"/>
                </a:lnTo>
                <a:lnTo>
                  <a:pt x="60" y="144"/>
                </a:lnTo>
                <a:lnTo>
                  <a:pt x="68" y="144"/>
                </a:lnTo>
                <a:lnTo>
                  <a:pt x="74" y="146"/>
                </a:lnTo>
                <a:lnTo>
                  <a:pt x="82" y="150"/>
                </a:lnTo>
                <a:lnTo>
                  <a:pt x="90" y="154"/>
                </a:lnTo>
                <a:lnTo>
                  <a:pt x="96" y="160"/>
                </a:lnTo>
                <a:lnTo>
                  <a:pt x="96" y="160"/>
                </a:lnTo>
                <a:lnTo>
                  <a:pt x="102" y="166"/>
                </a:lnTo>
                <a:lnTo>
                  <a:pt x="108" y="174"/>
                </a:lnTo>
                <a:lnTo>
                  <a:pt x="110" y="182"/>
                </a:lnTo>
                <a:lnTo>
                  <a:pt x="112" y="190"/>
                </a:lnTo>
                <a:lnTo>
                  <a:pt x="112" y="198"/>
                </a:lnTo>
                <a:lnTo>
                  <a:pt x="110" y="206"/>
                </a:lnTo>
                <a:lnTo>
                  <a:pt x="108" y="214"/>
                </a:lnTo>
                <a:lnTo>
                  <a:pt x="104" y="220"/>
                </a:lnTo>
                <a:lnTo>
                  <a:pt x="104" y="220"/>
                </a:lnTo>
                <a:lnTo>
                  <a:pt x="100" y="222"/>
                </a:lnTo>
                <a:lnTo>
                  <a:pt x="70" y="230"/>
                </a:lnTo>
                <a:close/>
                <a:moveTo>
                  <a:pt x="230" y="94"/>
                </a:moveTo>
                <a:lnTo>
                  <a:pt x="216" y="108"/>
                </a:lnTo>
                <a:lnTo>
                  <a:pt x="216" y="108"/>
                </a:lnTo>
                <a:lnTo>
                  <a:pt x="216" y="102"/>
                </a:lnTo>
                <a:lnTo>
                  <a:pt x="216" y="102"/>
                </a:lnTo>
                <a:lnTo>
                  <a:pt x="214" y="90"/>
                </a:lnTo>
                <a:lnTo>
                  <a:pt x="210" y="80"/>
                </a:lnTo>
                <a:lnTo>
                  <a:pt x="204" y="70"/>
                </a:lnTo>
                <a:lnTo>
                  <a:pt x="196" y="60"/>
                </a:lnTo>
                <a:lnTo>
                  <a:pt x="196" y="60"/>
                </a:lnTo>
                <a:lnTo>
                  <a:pt x="186" y="52"/>
                </a:lnTo>
                <a:lnTo>
                  <a:pt x="174" y="46"/>
                </a:lnTo>
                <a:lnTo>
                  <a:pt x="162" y="42"/>
                </a:lnTo>
                <a:lnTo>
                  <a:pt x="148" y="40"/>
                </a:lnTo>
                <a:lnTo>
                  <a:pt x="162" y="26"/>
                </a:lnTo>
                <a:lnTo>
                  <a:pt x="162" y="26"/>
                </a:lnTo>
                <a:lnTo>
                  <a:pt x="168" y="22"/>
                </a:lnTo>
                <a:lnTo>
                  <a:pt x="174" y="18"/>
                </a:lnTo>
                <a:lnTo>
                  <a:pt x="180" y="16"/>
                </a:lnTo>
                <a:lnTo>
                  <a:pt x="188" y="16"/>
                </a:lnTo>
                <a:lnTo>
                  <a:pt x="188" y="16"/>
                </a:lnTo>
                <a:lnTo>
                  <a:pt x="198" y="18"/>
                </a:lnTo>
                <a:lnTo>
                  <a:pt x="206" y="20"/>
                </a:lnTo>
                <a:lnTo>
                  <a:pt x="216" y="26"/>
                </a:lnTo>
                <a:lnTo>
                  <a:pt x="224" y="32"/>
                </a:lnTo>
                <a:lnTo>
                  <a:pt x="224" y="32"/>
                </a:lnTo>
                <a:lnTo>
                  <a:pt x="230" y="40"/>
                </a:lnTo>
                <a:lnTo>
                  <a:pt x="236" y="48"/>
                </a:lnTo>
                <a:lnTo>
                  <a:pt x="238" y="56"/>
                </a:lnTo>
                <a:lnTo>
                  <a:pt x="240" y="66"/>
                </a:lnTo>
                <a:lnTo>
                  <a:pt x="240" y="66"/>
                </a:lnTo>
                <a:lnTo>
                  <a:pt x="240" y="74"/>
                </a:lnTo>
                <a:lnTo>
                  <a:pt x="238" y="82"/>
                </a:lnTo>
                <a:lnTo>
                  <a:pt x="234" y="88"/>
                </a:lnTo>
                <a:lnTo>
                  <a:pt x="230" y="94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55418" tIns="27709" rIns="55418" bIns="27709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ar-SA" sz="17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>
            <p:custDataLst>
              <p:tags r:id="rId7"/>
            </p:custDataLst>
          </p:nvPr>
        </p:nvSpPr>
        <p:spPr>
          <a:xfrm>
            <a:off x="1579603" y="3375756"/>
            <a:ext cx="898003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defTabSz="904240"/>
            <a:r>
              <a:rPr 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01.</a:t>
            </a:r>
          </a:p>
        </p:txBody>
      </p:sp>
      <p:sp>
        <p:nvSpPr>
          <p:cNvPr id="22" name="Rectangle 21"/>
          <p:cNvSpPr/>
          <p:nvPr>
            <p:custDataLst>
              <p:tags r:id="rId8"/>
            </p:custDataLst>
          </p:nvPr>
        </p:nvSpPr>
        <p:spPr>
          <a:xfrm>
            <a:off x="5950292" y="3261005"/>
            <a:ext cx="2143276" cy="108843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marR="0" lvl="0" indent="0" defTabSz="9042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kern="1200" cap="none" spc="150" normalizeH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楼梯间外窗做内开时，在2m高度内不能突出墙面。</a:t>
            </a:r>
          </a:p>
        </p:txBody>
      </p:sp>
      <p:sp>
        <p:nvSpPr>
          <p:cNvPr id="7" name="Freeform 8"/>
          <p:cNvSpPr/>
          <p:nvPr>
            <p:custDataLst>
              <p:tags r:id="rId9"/>
            </p:custDataLst>
          </p:nvPr>
        </p:nvSpPr>
        <p:spPr bwMode="auto">
          <a:xfrm>
            <a:off x="4148254" y="3098280"/>
            <a:ext cx="1631570" cy="580431"/>
          </a:xfrm>
          <a:custGeom>
            <a:avLst/>
            <a:gdLst>
              <a:gd name="T0" fmla="*/ 1026 w 1026"/>
              <a:gd name="T1" fmla="*/ 0 h 365"/>
              <a:gd name="T2" fmla="*/ 1026 w 1026"/>
              <a:gd name="T3" fmla="*/ 365 h 365"/>
              <a:gd name="T4" fmla="*/ 0 w 1026"/>
              <a:gd name="T5" fmla="*/ 365 h 365"/>
              <a:gd name="T6" fmla="*/ 153 w 1026"/>
              <a:gd name="T7" fmla="*/ 0 h 365"/>
              <a:gd name="T8" fmla="*/ 1026 w 1026"/>
              <a:gd name="T9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6" h="365">
                <a:moveTo>
                  <a:pt x="1026" y="0"/>
                </a:moveTo>
                <a:lnTo>
                  <a:pt x="1026" y="365"/>
                </a:lnTo>
                <a:lnTo>
                  <a:pt x="0" y="365"/>
                </a:lnTo>
                <a:lnTo>
                  <a:pt x="153" y="0"/>
                </a:lnTo>
                <a:lnTo>
                  <a:pt x="102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3891" tIns="36945" rIns="73891" bIns="36945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9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48254" y="3678716"/>
            <a:ext cx="1631570" cy="151071"/>
          </a:xfrm>
          <a:prstGeom prst="rect">
            <a:avLst/>
          </a:prstGeom>
          <a:solidFill>
            <a:srgbClr val="F876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891" tIns="36945" rIns="73891" bIns="36945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9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60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4892816" y="3217095"/>
            <a:ext cx="199677" cy="290439"/>
          </a:xfrm>
          <a:custGeom>
            <a:avLst/>
            <a:gdLst/>
            <a:ahLst/>
            <a:cxnLst>
              <a:cxn ang="0">
                <a:pos x="88" y="0"/>
              </a:cxn>
              <a:cxn ang="0">
                <a:pos x="54" y="6"/>
              </a:cxn>
              <a:cxn ang="0">
                <a:pos x="26" y="26"/>
              </a:cxn>
              <a:cxn ang="0">
                <a:pos x="6" y="54"/>
              </a:cxn>
              <a:cxn ang="0">
                <a:pos x="0" y="88"/>
              </a:cxn>
              <a:cxn ang="0">
                <a:pos x="2" y="100"/>
              </a:cxn>
              <a:cxn ang="0">
                <a:pos x="16" y="138"/>
              </a:cxn>
              <a:cxn ang="0">
                <a:pos x="40" y="184"/>
              </a:cxn>
              <a:cxn ang="0">
                <a:pos x="50" y="214"/>
              </a:cxn>
              <a:cxn ang="0">
                <a:pos x="62" y="246"/>
              </a:cxn>
              <a:cxn ang="0">
                <a:pos x="76" y="254"/>
              </a:cxn>
              <a:cxn ang="0">
                <a:pos x="88" y="256"/>
              </a:cxn>
              <a:cxn ang="0">
                <a:pos x="108" y="252"/>
              </a:cxn>
              <a:cxn ang="0">
                <a:pos x="118" y="238"/>
              </a:cxn>
              <a:cxn ang="0">
                <a:pos x="136" y="184"/>
              </a:cxn>
              <a:cxn ang="0">
                <a:pos x="146" y="162"/>
              </a:cxn>
              <a:cxn ang="0">
                <a:pos x="172" y="112"/>
              </a:cxn>
              <a:cxn ang="0">
                <a:pos x="176" y="88"/>
              </a:cxn>
              <a:cxn ang="0">
                <a:pos x="174" y="70"/>
              </a:cxn>
              <a:cxn ang="0">
                <a:pos x="160" y="38"/>
              </a:cxn>
              <a:cxn ang="0">
                <a:pos x="138" y="16"/>
              </a:cxn>
              <a:cxn ang="0">
                <a:pos x="106" y="2"/>
              </a:cxn>
              <a:cxn ang="0">
                <a:pos x="108" y="218"/>
              </a:cxn>
              <a:cxn ang="0">
                <a:pos x="70" y="222"/>
              </a:cxn>
              <a:cxn ang="0">
                <a:pos x="64" y="208"/>
              </a:cxn>
              <a:cxn ang="0">
                <a:pos x="114" y="200"/>
              </a:cxn>
              <a:cxn ang="0">
                <a:pos x="112" y="208"/>
              </a:cxn>
              <a:cxn ang="0">
                <a:pos x="108" y="218"/>
              </a:cxn>
              <a:cxn ang="0">
                <a:pos x="62" y="200"/>
              </a:cxn>
              <a:cxn ang="0">
                <a:pos x="120" y="184"/>
              </a:cxn>
              <a:cxn ang="0">
                <a:pos x="116" y="192"/>
              </a:cxn>
              <a:cxn ang="0">
                <a:pos x="88" y="240"/>
              </a:cxn>
              <a:cxn ang="0">
                <a:pos x="82" y="240"/>
              </a:cxn>
              <a:cxn ang="0">
                <a:pos x="76" y="236"/>
              </a:cxn>
              <a:cxn ang="0">
                <a:pos x="106" y="226"/>
              </a:cxn>
              <a:cxn ang="0">
                <a:pos x="102" y="234"/>
              </a:cxn>
              <a:cxn ang="0">
                <a:pos x="94" y="240"/>
              </a:cxn>
              <a:cxn ang="0">
                <a:pos x="126" y="168"/>
              </a:cxn>
              <a:cxn ang="0">
                <a:pos x="50" y="168"/>
              </a:cxn>
              <a:cxn ang="0">
                <a:pos x="38" y="142"/>
              </a:cxn>
              <a:cxn ang="0">
                <a:pos x="18" y="100"/>
              </a:cxn>
              <a:cxn ang="0">
                <a:pos x="16" y="88"/>
              </a:cxn>
              <a:cxn ang="0">
                <a:pos x="22" y="60"/>
              </a:cxn>
              <a:cxn ang="0">
                <a:pos x="38" y="38"/>
              </a:cxn>
              <a:cxn ang="0">
                <a:pos x="60" y="22"/>
              </a:cxn>
              <a:cxn ang="0">
                <a:pos x="88" y="16"/>
              </a:cxn>
              <a:cxn ang="0">
                <a:pos x="102" y="18"/>
              </a:cxn>
              <a:cxn ang="0">
                <a:pos x="128" y="28"/>
              </a:cxn>
              <a:cxn ang="0">
                <a:pos x="148" y="48"/>
              </a:cxn>
              <a:cxn ang="0">
                <a:pos x="158" y="74"/>
              </a:cxn>
              <a:cxn ang="0">
                <a:pos x="160" y="88"/>
              </a:cxn>
              <a:cxn ang="0">
                <a:pos x="154" y="114"/>
              </a:cxn>
              <a:cxn ang="0">
                <a:pos x="138" y="142"/>
              </a:cxn>
            </a:cxnLst>
            <a:rect l="0" t="0" r="r" b="b"/>
            <a:pathLst>
              <a:path w="176" h="256">
                <a:moveTo>
                  <a:pt x="88" y="0"/>
                </a:moveTo>
                <a:lnTo>
                  <a:pt x="88" y="0"/>
                </a:lnTo>
                <a:lnTo>
                  <a:pt x="70" y="2"/>
                </a:lnTo>
                <a:lnTo>
                  <a:pt x="54" y="6"/>
                </a:lnTo>
                <a:lnTo>
                  <a:pt x="38" y="16"/>
                </a:lnTo>
                <a:lnTo>
                  <a:pt x="26" y="26"/>
                </a:lnTo>
                <a:lnTo>
                  <a:pt x="16" y="38"/>
                </a:lnTo>
                <a:lnTo>
                  <a:pt x="6" y="54"/>
                </a:lnTo>
                <a:lnTo>
                  <a:pt x="2" y="70"/>
                </a:lnTo>
                <a:lnTo>
                  <a:pt x="0" y="88"/>
                </a:lnTo>
                <a:lnTo>
                  <a:pt x="0" y="88"/>
                </a:lnTo>
                <a:lnTo>
                  <a:pt x="2" y="100"/>
                </a:lnTo>
                <a:lnTo>
                  <a:pt x="4" y="112"/>
                </a:lnTo>
                <a:lnTo>
                  <a:pt x="16" y="138"/>
                </a:lnTo>
                <a:lnTo>
                  <a:pt x="30" y="162"/>
                </a:lnTo>
                <a:lnTo>
                  <a:pt x="40" y="184"/>
                </a:lnTo>
                <a:lnTo>
                  <a:pt x="40" y="184"/>
                </a:lnTo>
                <a:lnTo>
                  <a:pt x="50" y="214"/>
                </a:lnTo>
                <a:lnTo>
                  <a:pt x="58" y="238"/>
                </a:lnTo>
                <a:lnTo>
                  <a:pt x="62" y="246"/>
                </a:lnTo>
                <a:lnTo>
                  <a:pt x="68" y="252"/>
                </a:lnTo>
                <a:lnTo>
                  <a:pt x="76" y="254"/>
                </a:lnTo>
                <a:lnTo>
                  <a:pt x="88" y="256"/>
                </a:lnTo>
                <a:lnTo>
                  <a:pt x="88" y="256"/>
                </a:lnTo>
                <a:lnTo>
                  <a:pt x="100" y="254"/>
                </a:lnTo>
                <a:lnTo>
                  <a:pt x="108" y="252"/>
                </a:lnTo>
                <a:lnTo>
                  <a:pt x="114" y="246"/>
                </a:lnTo>
                <a:lnTo>
                  <a:pt x="118" y="238"/>
                </a:lnTo>
                <a:lnTo>
                  <a:pt x="126" y="214"/>
                </a:lnTo>
                <a:lnTo>
                  <a:pt x="136" y="184"/>
                </a:lnTo>
                <a:lnTo>
                  <a:pt x="136" y="184"/>
                </a:lnTo>
                <a:lnTo>
                  <a:pt x="146" y="162"/>
                </a:lnTo>
                <a:lnTo>
                  <a:pt x="160" y="138"/>
                </a:lnTo>
                <a:lnTo>
                  <a:pt x="172" y="112"/>
                </a:lnTo>
                <a:lnTo>
                  <a:pt x="174" y="100"/>
                </a:lnTo>
                <a:lnTo>
                  <a:pt x="176" y="88"/>
                </a:lnTo>
                <a:lnTo>
                  <a:pt x="176" y="88"/>
                </a:lnTo>
                <a:lnTo>
                  <a:pt x="174" y="70"/>
                </a:lnTo>
                <a:lnTo>
                  <a:pt x="170" y="54"/>
                </a:lnTo>
                <a:lnTo>
                  <a:pt x="160" y="38"/>
                </a:lnTo>
                <a:lnTo>
                  <a:pt x="150" y="26"/>
                </a:lnTo>
                <a:lnTo>
                  <a:pt x="138" y="16"/>
                </a:lnTo>
                <a:lnTo>
                  <a:pt x="122" y="6"/>
                </a:lnTo>
                <a:lnTo>
                  <a:pt x="106" y="2"/>
                </a:lnTo>
                <a:lnTo>
                  <a:pt x="88" y="0"/>
                </a:lnTo>
                <a:close/>
                <a:moveTo>
                  <a:pt x="108" y="218"/>
                </a:moveTo>
                <a:lnTo>
                  <a:pt x="70" y="222"/>
                </a:lnTo>
                <a:lnTo>
                  <a:pt x="70" y="222"/>
                </a:lnTo>
                <a:lnTo>
                  <a:pt x="64" y="208"/>
                </a:lnTo>
                <a:lnTo>
                  <a:pt x="64" y="208"/>
                </a:lnTo>
                <a:lnTo>
                  <a:pt x="64" y="206"/>
                </a:lnTo>
                <a:lnTo>
                  <a:pt x="114" y="200"/>
                </a:lnTo>
                <a:lnTo>
                  <a:pt x="114" y="200"/>
                </a:lnTo>
                <a:lnTo>
                  <a:pt x="112" y="208"/>
                </a:lnTo>
                <a:lnTo>
                  <a:pt x="112" y="208"/>
                </a:lnTo>
                <a:lnTo>
                  <a:pt x="108" y="218"/>
                </a:lnTo>
                <a:close/>
                <a:moveTo>
                  <a:pt x="62" y="200"/>
                </a:moveTo>
                <a:lnTo>
                  <a:pt x="62" y="200"/>
                </a:lnTo>
                <a:lnTo>
                  <a:pt x="56" y="184"/>
                </a:lnTo>
                <a:lnTo>
                  <a:pt x="120" y="184"/>
                </a:lnTo>
                <a:lnTo>
                  <a:pt x="120" y="184"/>
                </a:lnTo>
                <a:lnTo>
                  <a:pt x="116" y="192"/>
                </a:lnTo>
                <a:lnTo>
                  <a:pt x="62" y="200"/>
                </a:lnTo>
                <a:close/>
                <a:moveTo>
                  <a:pt x="88" y="240"/>
                </a:moveTo>
                <a:lnTo>
                  <a:pt x="88" y="240"/>
                </a:lnTo>
                <a:lnTo>
                  <a:pt x="82" y="240"/>
                </a:lnTo>
                <a:lnTo>
                  <a:pt x="78" y="238"/>
                </a:lnTo>
                <a:lnTo>
                  <a:pt x="76" y="236"/>
                </a:lnTo>
                <a:lnTo>
                  <a:pt x="72" y="230"/>
                </a:lnTo>
                <a:lnTo>
                  <a:pt x="106" y="226"/>
                </a:lnTo>
                <a:lnTo>
                  <a:pt x="106" y="226"/>
                </a:lnTo>
                <a:lnTo>
                  <a:pt x="102" y="234"/>
                </a:lnTo>
                <a:lnTo>
                  <a:pt x="98" y="238"/>
                </a:lnTo>
                <a:lnTo>
                  <a:pt x="94" y="240"/>
                </a:lnTo>
                <a:lnTo>
                  <a:pt x="88" y="240"/>
                </a:lnTo>
                <a:close/>
                <a:moveTo>
                  <a:pt x="126" y="168"/>
                </a:moveTo>
                <a:lnTo>
                  <a:pt x="50" y="168"/>
                </a:lnTo>
                <a:lnTo>
                  <a:pt x="50" y="168"/>
                </a:lnTo>
                <a:lnTo>
                  <a:pt x="38" y="142"/>
                </a:lnTo>
                <a:lnTo>
                  <a:pt x="38" y="142"/>
                </a:lnTo>
                <a:lnTo>
                  <a:pt x="22" y="114"/>
                </a:lnTo>
                <a:lnTo>
                  <a:pt x="18" y="100"/>
                </a:lnTo>
                <a:lnTo>
                  <a:pt x="16" y="88"/>
                </a:lnTo>
                <a:lnTo>
                  <a:pt x="16" y="88"/>
                </a:lnTo>
                <a:lnTo>
                  <a:pt x="18" y="74"/>
                </a:lnTo>
                <a:lnTo>
                  <a:pt x="22" y="60"/>
                </a:lnTo>
                <a:lnTo>
                  <a:pt x="28" y="48"/>
                </a:lnTo>
                <a:lnTo>
                  <a:pt x="38" y="38"/>
                </a:lnTo>
                <a:lnTo>
                  <a:pt x="48" y="28"/>
                </a:lnTo>
                <a:lnTo>
                  <a:pt x="60" y="22"/>
                </a:lnTo>
                <a:lnTo>
                  <a:pt x="74" y="18"/>
                </a:lnTo>
                <a:lnTo>
                  <a:pt x="88" y="16"/>
                </a:lnTo>
                <a:lnTo>
                  <a:pt x="88" y="16"/>
                </a:lnTo>
                <a:lnTo>
                  <a:pt x="102" y="18"/>
                </a:lnTo>
                <a:lnTo>
                  <a:pt x="116" y="22"/>
                </a:lnTo>
                <a:lnTo>
                  <a:pt x="128" y="28"/>
                </a:lnTo>
                <a:lnTo>
                  <a:pt x="138" y="38"/>
                </a:lnTo>
                <a:lnTo>
                  <a:pt x="148" y="48"/>
                </a:lnTo>
                <a:lnTo>
                  <a:pt x="154" y="60"/>
                </a:lnTo>
                <a:lnTo>
                  <a:pt x="158" y="74"/>
                </a:lnTo>
                <a:lnTo>
                  <a:pt x="160" y="88"/>
                </a:lnTo>
                <a:lnTo>
                  <a:pt x="160" y="88"/>
                </a:lnTo>
                <a:lnTo>
                  <a:pt x="158" y="100"/>
                </a:lnTo>
                <a:lnTo>
                  <a:pt x="154" y="114"/>
                </a:lnTo>
                <a:lnTo>
                  <a:pt x="138" y="142"/>
                </a:lnTo>
                <a:lnTo>
                  <a:pt x="138" y="142"/>
                </a:lnTo>
                <a:lnTo>
                  <a:pt x="126" y="168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55418" tIns="27709" rIns="55418" bIns="27709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ar-SA" sz="17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Freeform 66"/>
          <p:cNvSpPr/>
          <p:nvPr>
            <p:custDataLst>
              <p:tags r:id="rId12"/>
            </p:custDataLst>
          </p:nvPr>
        </p:nvSpPr>
        <p:spPr bwMode="auto">
          <a:xfrm>
            <a:off x="4938179" y="3262476"/>
            <a:ext cx="58995" cy="58995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48" y="0"/>
              </a:cxn>
              <a:cxn ang="0">
                <a:pos x="38" y="0"/>
              </a:cxn>
              <a:cxn ang="0">
                <a:pos x="30" y="4"/>
              </a:cxn>
              <a:cxn ang="0">
                <a:pos x="22" y="8"/>
              </a:cxn>
              <a:cxn ang="0">
                <a:pos x="14" y="14"/>
              </a:cxn>
              <a:cxn ang="0">
                <a:pos x="8" y="22"/>
              </a:cxn>
              <a:cxn ang="0">
                <a:pos x="4" y="30"/>
              </a:cxn>
              <a:cxn ang="0">
                <a:pos x="0" y="38"/>
              </a:cxn>
              <a:cxn ang="0">
                <a:pos x="0" y="48"/>
              </a:cxn>
              <a:cxn ang="0">
                <a:pos x="0" y="48"/>
              </a:cxn>
              <a:cxn ang="0">
                <a:pos x="2" y="50"/>
              </a:cxn>
              <a:cxn ang="0">
                <a:pos x="4" y="52"/>
              </a:cxn>
              <a:cxn ang="0">
                <a:pos x="4" y="52"/>
              </a:cxn>
              <a:cxn ang="0">
                <a:pos x="6" y="50"/>
              </a:cxn>
              <a:cxn ang="0">
                <a:pos x="8" y="48"/>
              </a:cxn>
              <a:cxn ang="0">
                <a:pos x="8" y="48"/>
              </a:cxn>
              <a:cxn ang="0">
                <a:pos x="8" y="40"/>
              </a:cxn>
              <a:cxn ang="0">
                <a:pos x="12" y="32"/>
              </a:cxn>
              <a:cxn ang="0">
                <a:pos x="14" y="26"/>
              </a:cxn>
              <a:cxn ang="0">
                <a:pos x="20" y="20"/>
              </a:cxn>
              <a:cxn ang="0">
                <a:pos x="26" y="14"/>
              </a:cxn>
              <a:cxn ang="0">
                <a:pos x="32" y="12"/>
              </a:cxn>
              <a:cxn ang="0">
                <a:pos x="40" y="8"/>
              </a:cxn>
              <a:cxn ang="0">
                <a:pos x="48" y="8"/>
              </a:cxn>
              <a:cxn ang="0">
                <a:pos x="48" y="8"/>
              </a:cxn>
              <a:cxn ang="0">
                <a:pos x="50" y="6"/>
              </a:cxn>
              <a:cxn ang="0">
                <a:pos x="52" y="4"/>
              </a:cxn>
              <a:cxn ang="0">
                <a:pos x="52" y="4"/>
              </a:cxn>
              <a:cxn ang="0">
                <a:pos x="50" y="2"/>
              </a:cxn>
              <a:cxn ang="0">
                <a:pos x="48" y="0"/>
              </a:cxn>
            </a:cxnLst>
            <a:rect l="0" t="0" r="r" b="b"/>
            <a:pathLst>
              <a:path w="52" h="52">
                <a:moveTo>
                  <a:pt x="48" y="0"/>
                </a:moveTo>
                <a:lnTo>
                  <a:pt x="48" y="0"/>
                </a:lnTo>
                <a:lnTo>
                  <a:pt x="38" y="0"/>
                </a:lnTo>
                <a:lnTo>
                  <a:pt x="30" y="4"/>
                </a:lnTo>
                <a:lnTo>
                  <a:pt x="22" y="8"/>
                </a:lnTo>
                <a:lnTo>
                  <a:pt x="14" y="14"/>
                </a:lnTo>
                <a:lnTo>
                  <a:pt x="8" y="22"/>
                </a:lnTo>
                <a:lnTo>
                  <a:pt x="4" y="30"/>
                </a:lnTo>
                <a:lnTo>
                  <a:pt x="0" y="38"/>
                </a:lnTo>
                <a:lnTo>
                  <a:pt x="0" y="48"/>
                </a:lnTo>
                <a:lnTo>
                  <a:pt x="0" y="48"/>
                </a:lnTo>
                <a:lnTo>
                  <a:pt x="2" y="50"/>
                </a:lnTo>
                <a:lnTo>
                  <a:pt x="4" y="52"/>
                </a:lnTo>
                <a:lnTo>
                  <a:pt x="4" y="52"/>
                </a:lnTo>
                <a:lnTo>
                  <a:pt x="6" y="50"/>
                </a:lnTo>
                <a:lnTo>
                  <a:pt x="8" y="48"/>
                </a:lnTo>
                <a:lnTo>
                  <a:pt x="8" y="48"/>
                </a:lnTo>
                <a:lnTo>
                  <a:pt x="8" y="40"/>
                </a:lnTo>
                <a:lnTo>
                  <a:pt x="12" y="32"/>
                </a:lnTo>
                <a:lnTo>
                  <a:pt x="14" y="26"/>
                </a:lnTo>
                <a:lnTo>
                  <a:pt x="20" y="20"/>
                </a:lnTo>
                <a:lnTo>
                  <a:pt x="26" y="14"/>
                </a:lnTo>
                <a:lnTo>
                  <a:pt x="32" y="12"/>
                </a:lnTo>
                <a:lnTo>
                  <a:pt x="40" y="8"/>
                </a:lnTo>
                <a:lnTo>
                  <a:pt x="48" y="8"/>
                </a:lnTo>
                <a:lnTo>
                  <a:pt x="48" y="8"/>
                </a:lnTo>
                <a:lnTo>
                  <a:pt x="50" y="6"/>
                </a:lnTo>
                <a:lnTo>
                  <a:pt x="52" y="4"/>
                </a:lnTo>
                <a:lnTo>
                  <a:pt x="52" y="4"/>
                </a:lnTo>
                <a:lnTo>
                  <a:pt x="50" y="2"/>
                </a:lnTo>
                <a:lnTo>
                  <a:pt x="48" y="0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55418" tIns="27709" rIns="55418" bIns="27709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ar-SA" sz="17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Freeform 67"/>
          <p:cNvSpPr/>
          <p:nvPr>
            <p:custDataLst>
              <p:tags r:id="rId13"/>
            </p:custDataLst>
          </p:nvPr>
        </p:nvSpPr>
        <p:spPr bwMode="auto">
          <a:xfrm>
            <a:off x="4938194" y="3262486"/>
            <a:ext cx="58995" cy="58995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48" y="0"/>
              </a:cxn>
              <a:cxn ang="0">
                <a:pos x="38" y="0"/>
              </a:cxn>
              <a:cxn ang="0">
                <a:pos x="30" y="4"/>
              </a:cxn>
              <a:cxn ang="0">
                <a:pos x="22" y="8"/>
              </a:cxn>
              <a:cxn ang="0">
                <a:pos x="14" y="14"/>
              </a:cxn>
              <a:cxn ang="0">
                <a:pos x="8" y="22"/>
              </a:cxn>
              <a:cxn ang="0">
                <a:pos x="4" y="30"/>
              </a:cxn>
              <a:cxn ang="0">
                <a:pos x="0" y="38"/>
              </a:cxn>
              <a:cxn ang="0">
                <a:pos x="0" y="48"/>
              </a:cxn>
              <a:cxn ang="0">
                <a:pos x="0" y="48"/>
              </a:cxn>
              <a:cxn ang="0">
                <a:pos x="2" y="50"/>
              </a:cxn>
              <a:cxn ang="0">
                <a:pos x="4" y="52"/>
              </a:cxn>
              <a:cxn ang="0">
                <a:pos x="4" y="52"/>
              </a:cxn>
              <a:cxn ang="0">
                <a:pos x="6" y="50"/>
              </a:cxn>
              <a:cxn ang="0">
                <a:pos x="8" y="48"/>
              </a:cxn>
              <a:cxn ang="0">
                <a:pos x="8" y="48"/>
              </a:cxn>
              <a:cxn ang="0">
                <a:pos x="8" y="40"/>
              </a:cxn>
              <a:cxn ang="0">
                <a:pos x="12" y="32"/>
              </a:cxn>
              <a:cxn ang="0">
                <a:pos x="14" y="26"/>
              </a:cxn>
              <a:cxn ang="0">
                <a:pos x="20" y="20"/>
              </a:cxn>
              <a:cxn ang="0">
                <a:pos x="26" y="14"/>
              </a:cxn>
              <a:cxn ang="0">
                <a:pos x="32" y="12"/>
              </a:cxn>
              <a:cxn ang="0">
                <a:pos x="40" y="8"/>
              </a:cxn>
              <a:cxn ang="0">
                <a:pos x="48" y="8"/>
              </a:cxn>
              <a:cxn ang="0">
                <a:pos x="48" y="8"/>
              </a:cxn>
              <a:cxn ang="0">
                <a:pos x="50" y="6"/>
              </a:cxn>
              <a:cxn ang="0">
                <a:pos x="52" y="4"/>
              </a:cxn>
              <a:cxn ang="0">
                <a:pos x="52" y="4"/>
              </a:cxn>
              <a:cxn ang="0">
                <a:pos x="50" y="2"/>
              </a:cxn>
              <a:cxn ang="0">
                <a:pos x="48" y="0"/>
              </a:cxn>
            </a:cxnLst>
            <a:rect l="0" t="0" r="r" b="b"/>
            <a:pathLst>
              <a:path w="52" h="52">
                <a:moveTo>
                  <a:pt x="48" y="0"/>
                </a:moveTo>
                <a:lnTo>
                  <a:pt x="48" y="0"/>
                </a:lnTo>
                <a:lnTo>
                  <a:pt x="38" y="0"/>
                </a:lnTo>
                <a:lnTo>
                  <a:pt x="30" y="4"/>
                </a:lnTo>
                <a:lnTo>
                  <a:pt x="22" y="8"/>
                </a:lnTo>
                <a:lnTo>
                  <a:pt x="14" y="14"/>
                </a:lnTo>
                <a:lnTo>
                  <a:pt x="8" y="22"/>
                </a:lnTo>
                <a:lnTo>
                  <a:pt x="4" y="30"/>
                </a:lnTo>
                <a:lnTo>
                  <a:pt x="0" y="38"/>
                </a:lnTo>
                <a:lnTo>
                  <a:pt x="0" y="48"/>
                </a:lnTo>
                <a:lnTo>
                  <a:pt x="0" y="48"/>
                </a:lnTo>
                <a:lnTo>
                  <a:pt x="2" y="50"/>
                </a:lnTo>
                <a:lnTo>
                  <a:pt x="4" y="52"/>
                </a:lnTo>
                <a:lnTo>
                  <a:pt x="4" y="52"/>
                </a:lnTo>
                <a:lnTo>
                  <a:pt x="6" y="50"/>
                </a:lnTo>
                <a:lnTo>
                  <a:pt x="8" y="48"/>
                </a:lnTo>
                <a:lnTo>
                  <a:pt x="8" y="48"/>
                </a:lnTo>
                <a:lnTo>
                  <a:pt x="8" y="40"/>
                </a:lnTo>
                <a:lnTo>
                  <a:pt x="12" y="32"/>
                </a:lnTo>
                <a:lnTo>
                  <a:pt x="14" y="26"/>
                </a:lnTo>
                <a:lnTo>
                  <a:pt x="20" y="20"/>
                </a:lnTo>
                <a:lnTo>
                  <a:pt x="26" y="14"/>
                </a:lnTo>
                <a:lnTo>
                  <a:pt x="32" y="12"/>
                </a:lnTo>
                <a:lnTo>
                  <a:pt x="40" y="8"/>
                </a:lnTo>
                <a:lnTo>
                  <a:pt x="48" y="8"/>
                </a:lnTo>
                <a:lnTo>
                  <a:pt x="48" y="8"/>
                </a:lnTo>
                <a:lnTo>
                  <a:pt x="50" y="6"/>
                </a:lnTo>
                <a:lnTo>
                  <a:pt x="52" y="4"/>
                </a:lnTo>
                <a:lnTo>
                  <a:pt x="52" y="4"/>
                </a:lnTo>
                <a:lnTo>
                  <a:pt x="50" y="2"/>
                </a:lnTo>
                <a:lnTo>
                  <a:pt x="48" y="0"/>
                </a:lnTo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55418" tIns="27709" rIns="55418" bIns="27709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ar-SA" sz="17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>
            <p:custDataLst>
              <p:tags r:id="rId14"/>
            </p:custDataLst>
          </p:nvPr>
        </p:nvSpPr>
        <p:spPr>
          <a:xfrm>
            <a:off x="4326680" y="2293168"/>
            <a:ext cx="898003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R="0" lvl="0" indent="0" defTabSz="90424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4000" b="1" dirty="0">
                <a:solidFill>
                  <a:srgbClr val="F8761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02.</a:t>
            </a:r>
          </a:p>
        </p:txBody>
      </p:sp>
      <p:sp>
        <p:nvSpPr>
          <p:cNvPr id="23" name="Rectangle 22"/>
          <p:cNvSpPr/>
          <p:nvPr>
            <p:custDataLst>
              <p:tags r:id="rId15"/>
            </p:custDataLst>
          </p:nvPr>
        </p:nvSpPr>
        <p:spPr>
          <a:xfrm>
            <a:off x="8956082" y="2178417"/>
            <a:ext cx="2143276" cy="108843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marR="0" lvl="0" indent="0" defTabSz="9042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kern="1200" cap="none" spc="150" normalizeH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窗台高度由工作面而定，一般不宜低于900mm。</a:t>
            </a:r>
          </a:p>
        </p:txBody>
      </p:sp>
      <p:sp>
        <p:nvSpPr>
          <p:cNvPr id="14" name="Freeform 13"/>
          <p:cNvSpPr/>
          <p:nvPr>
            <p:custDataLst>
              <p:tags r:id="rId16"/>
            </p:custDataLst>
          </p:nvPr>
        </p:nvSpPr>
        <p:spPr bwMode="auto">
          <a:xfrm>
            <a:off x="7129752" y="2023529"/>
            <a:ext cx="1633161" cy="551807"/>
          </a:xfrm>
          <a:custGeom>
            <a:avLst/>
            <a:gdLst>
              <a:gd name="T0" fmla="*/ 0 w 1027"/>
              <a:gd name="T1" fmla="*/ 0 h 347"/>
              <a:gd name="T2" fmla="*/ 0 w 1027"/>
              <a:gd name="T3" fmla="*/ 347 h 347"/>
              <a:gd name="T4" fmla="*/ 1027 w 1027"/>
              <a:gd name="T5" fmla="*/ 347 h 347"/>
              <a:gd name="T6" fmla="*/ 869 w 1027"/>
              <a:gd name="T7" fmla="*/ 0 h 347"/>
              <a:gd name="T8" fmla="*/ 0 w 1027"/>
              <a:gd name="T9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347">
                <a:moveTo>
                  <a:pt x="0" y="0"/>
                </a:moveTo>
                <a:lnTo>
                  <a:pt x="0" y="347"/>
                </a:lnTo>
                <a:lnTo>
                  <a:pt x="1027" y="347"/>
                </a:lnTo>
                <a:lnTo>
                  <a:pt x="86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3891" tIns="36945" rIns="73891" bIns="36945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9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129752" y="2569651"/>
            <a:ext cx="1633161" cy="151071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</a:ln>
        </p:spPr>
        <p:txBody>
          <a:bodyPr vert="horz" wrap="square" lIns="73891" tIns="36945" rIns="73891" bIns="36945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9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110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7928179" y="2282338"/>
            <a:ext cx="45381" cy="45381"/>
          </a:xfrm>
          <a:custGeom>
            <a:avLst/>
            <a:gdLst/>
            <a:ahLst/>
            <a:cxnLst>
              <a:cxn ang="0">
                <a:pos x="20" y="40"/>
              </a:cxn>
              <a:cxn ang="0">
                <a:pos x="20" y="40"/>
              </a:cxn>
              <a:cxn ang="0">
                <a:pos x="28" y="38"/>
              </a:cxn>
              <a:cxn ang="0">
                <a:pos x="34" y="34"/>
              </a:cxn>
              <a:cxn ang="0">
                <a:pos x="38" y="28"/>
              </a:cxn>
              <a:cxn ang="0">
                <a:pos x="40" y="20"/>
              </a:cxn>
              <a:cxn ang="0">
                <a:pos x="40" y="20"/>
              </a:cxn>
              <a:cxn ang="0">
                <a:pos x="38" y="12"/>
              </a:cxn>
              <a:cxn ang="0">
                <a:pos x="34" y="6"/>
              </a:cxn>
              <a:cxn ang="0">
                <a:pos x="28" y="2"/>
              </a:cxn>
              <a:cxn ang="0">
                <a:pos x="20" y="0"/>
              </a:cxn>
              <a:cxn ang="0">
                <a:pos x="20" y="0"/>
              </a:cxn>
              <a:cxn ang="0">
                <a:pos x="12" y="2"/>
              </a:cxn>
              <a:cxn ang="0">
                <a:pos x="6" y="6"/>
              </a:cxn>
              <a:cxn ang="0">
                <a:pos x="2" y="12"/>
              </a:cxn>
              <a:cxn ang="0">
                <a:pos x="0" y="20"/>
              </a:cxn>
              <a:cxn ang="0">
                <a:pos x="0" y="20"/>
              </a:cxn>
              <a:cxn ang="0">
                <a:pos x="2" y="28"/>
              </a:cxn>
              <a:cxn ang="0">
                <a:pos x="6" y="34"/>
              </a:cxn>
              <a:cxn ang="0">
                <a:pos x="12" y="38"/>
              </a:cxn>
              <a:cxn ang="0">
                <a:pos x="20" y="40"/>
              </a:cxn>
              <a:cxn ang="0">
                <a:pos x="20" y="8"/>
              </a:cxn>
              <a:cxn ang="0">
                <a:pos x="20" y="8"/>
              </a:cxn>
              <a:cxn ang="0">
                <a:pos x="24" y="8"/>
              </a:cxn>
              <a:cxn ang="0">
                <a:pos x="28" y="12"/>
              </a:cxn>
              <a:cxn ang="0">
                <a:pos x="32" y="16"/>
              </a:cxn>
              <a:cxn ang="0">
                <a:pos x="32" y="20"/>
              </a:cxn>
              <a:cxn ang="0">
                <a:pos x="32" y="20"/>
              </a:cxn>
              <a:cxn ang="0">
                <a:pos x="32" y="24"/>
              </a:cxn>
              <a:cxn ang="0">
                <a:pos x="28" y="28"/>
              </a:cxn>
              <a:cxn ang="0">
                <a:pos x="24" y="32"/>
              </a:cxn>
              <a:cxn ang="0">
                <a:pos x="20" y="32"/>
              </a:cxn>
              <a:cxn ang="0">
                <a:pos x="20" y="32"/>
              </a:cxn>
              <a:cxn ang="0">
                <a:pos x="16" y="32"/>
              </a:cxn>
              <a:cxn ang="0">
                <a:pos x="12" y="28"/>
              </a:cxn>
              <a:cxn ang="0">
                <a:pos x="8" y="24"/>
              </a:cxn>
              <a:cxn ang="0">
                <a:pos x="8" y="20"/>
              </a:cxn>
              <a:cxn ang="0">
                <a:pos x="8" y="20"/>
              </a:cxn>
              <a:cxn ang="0">
                <a:pos x="8" y="16"/>
              </a:cxn>
              <a:cxn ang="0">
                <a:pos x="12" y="12"/>
              </a:cxn>
              <a:cxn ang="0">
                <a:pos x="16" y="8"/>
              </a:cxn>
              <a:cxn ang="0">
                <a:pos x="20" y="8"/>
              </a:cxn>
            </a:cxnLst>
            <a:rect l="0" t="0" r="r" b="b"/>
            <a:pathLst>
              <a:path w="40" h="40">
                <a:moveTo>
                  <a:pt x="20" y="40"/>
                </a:moveTo>
                <a:lnTo>
                  <a:pt x="20" y="40"/>
                </a:lnTo>
                <a:lnTo>
                  <a:pt x="28" y="38"/>
                </a:lnTo>
                <a:lnTo>
                  <a:pt x="34" y="34"/>
                </a:lnTo>
                <a:lnTo>
                  <a:pt x="38" y="28"/>
                </a:lnTo>
                <a:lnTo>
                  <a:pt x="40" y="20"/>
                </a:lnTo>
                <a:lnTo>
                  <a:pt x="40" y="20"/>
                </a:lnTo>
                <a:lnTo>
                  <a:pt x="38" y="12"/>
                </a:lnTo>
                <a:lnTo>
                  <a:pt x="34" y="6"/>
                </a:lnTo>
                <a:lnTo>
                  <a:pt x="28" y="2"/>
                </a:lnTo>
                <a:lnTo>
                  <a:pt x="20" y="0"/>
                </a:lnTo>
                <a:lnTo>
                  <a:pt x="20" y="0"/>
                </a:lnTo>
                <a:lnTo>
                  <a:pt x="12" y="2"/>
                </a:lnTo>
                <a:lnTo>
                  <a:pt x="6" y="6"/>
                </a:lnTo>
                <a:lnTo>
                  <a:pt x="2" y="12"/>
                </a:lnTo>
                <a:lnTo>
                  <a:pt x="0" y="20"/>
                </a:lnTo>
                <a:lnTo>
                  <a:pt x="0" y="20"/>
                </a:lnTo>
                <a:lnTo>
                  <a:pt x="2" y="28"/>
                </a:lnTo>
                <a:lnTo>
                  <a:pt x="6" y="34"/>
                </a:lnTo>
                <a:lnTo>
                  <a:pt x="12" y="38"/>
                </a:lnTo>
                <a:lnTo>
                  <a:pt x="20" y="40"/>
                </a:lnTo>
                <a:close/>
                <a:moveTo>
                  <a:pt x="20" y="8"/>
                </a:moveTo>
                <a:lnTo>
                  <a:pt x="20" y="8"/>
                </a:lnTo>
                <a:lnTo>
                  <a:pt x="24" y="8"/>
                </a:lnTo>
                <a:lnTo>
                  <a:pt x="28" y="12"/>
                </a:lnTo>
                <a:lnTo>
                  <a:pt x="32" y="16"/>
                </a:lnTo>
                <a:lnTo>
                  <a:pt x="32" y="20"/>
                </a:lnTo>
                <a:lnTo>
                  <a:pt x="32" y="20"/>
                </a:lnTo>
                <a:lnTo>
                  <a:pt x="32" y="24"/>
                </a:lnTo>
                <a:lnTo>
                  <a:pt x="28" y="28"/>
                </a:lnTo>
                <a:lnTo>
                  <a:pt x="24" y="32"/>
                </a:lnTo>
                <a:lnTo>
                  <a:pt x="20" y="32"/>
                </a:lnTo>
                <a:lnTo>
                  <a:pt x="20" y="32"/>
                </a:lnTo>
                <a:lnTo>
                  <a:pt x="16" y="32"/>
                </a:lnTo>
                <a:lnTo>
                  <a:pt x="12" y="28"/>
                </a:lnTo>
                <a:lnTo>
                  <a:pt x="8" y="24"/>
                </a:lnTo>
                <a:lnTo>
                  <a:pt x="8" y="20"/>
                </a:lnTo>
                <a:lnTo>
                  <a:pt x="8" y="20"/>
                </a:lnTo>
                <a:lnTo>
                  <a:pt x="8" y="16"/>
                </a:lnTo>
                <a:lnTo>
                  <a:pt x="12" y="12"/>
                </a:lnTo>
                <a:lnTo>
                  <a:pt x="16" y="8"/>
                </a:lnTo>
                <a:lnTo>
                  <a:pt x="20" y="8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55418" tIns="27709" rIns="55418" bIns="27709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ar-SA" sz="17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Freeform 113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8046167" y="2137120"/>
            <a:ext cx="45381" cy="45381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20" y="0"/>
              </a:cxn>
              <a:cxn ang="0">
                <a:pos x="12" y="2"/>
              </a:cxn>
              <a:cxn ang="0">
                <a:pos x="6" y="6"/>
              </a:cxn>
              <a:cxn ang="0">
                <a:pos x="2" y="12"/>
              </a:cxn>
              <a:cxn ang="0">
                <a:pos x="0" y="20"/>
              </a:cxn>
              <a:cxn ang="0">
                <a:pos x="0" y="20"/>
              </a:cxn>
              <a:cxn ang="0">
                <a:pos x="2" y="28"/>
              </a:cxn>
              <a:cxn ang="0">
                <a:pos x="6" y="34"/>
              </a:cxn>
              <a:cxn ang="0">
                <a:pos x="12" y="38"/>
              </a:cxn>
              <a:cxn ang="0">
                <a:pos x="20" y="40"/>
              </a:cxn>
              <a:cxn ang="0">
                <a:pos x="20" y="40"/>
              </a:cxn>
              <a:cxn ang="0">
                <a:pos x="28" y="38"/>
              </a:cxn>
              <a:cxn ang="0">
                <a:pos x="34" y="34"/>
              </a:cxn>
              <a:cxn ang="0">
                <a:pos x="38" y="28"/>
              </a:cxn>
              <a:cxn ang="0">
                <a:pos x="40" y="20"/>
              </a:cxn>
              <a:cxn ang="0">
                <a:pos x="40" y="20"/>
              </a:cxn>
              <a:cxn ang="0">
                <a:pos x="38" y="12"/>
              </a:cxn>
              <a:cxn ang="0">
                <a:pos x="34" y="6"/>
              </a:cxn>
              <a:cxn ang="0">
                <a:pos x="28" y="2"/>
              </a:cxn>
              <a:cxn ang="0">
                <a:pos x="20" y="0"/>
              </a:cxn>
              <a:cxn ang="0">
                <a:pos x="20" y="32"/>
              </a:cxn>
              <a:cxn ang="0">
                <a:pos x="20" y="32"/>
              </a:cxn>
              <a:cxn ang="0">
                <a:pos x="16" y="32"/>
              </a:cxn>
              <a:cxn ang="0">
                <a:pos x="12" y="28"/>
              </a:cxn>
              <a:cxn ang="0">
                <a:pos x="8" y="24"/>
              </a:cxn>
              <a:cxn ang="0">
                <a:pos x="8" y="20"/>
              </a:cxn>
              <a:cxn ang="0">
                <a:pos x="8" y="20"/>
              </a:cxn>
              <a:cxn ang="0">
                <a:pos x="8" y="16"/>
              </a:cxn>
              <a:cxn ang="0">
                <a:pos x="12" y="12"/>
              </a:cxn>
              <a:cxn ang="0">
                <a:pos x="16" y="8"/>
              </a:cxn>
              <a:cxn ang="0">
                <a:pos x="20" y="8"/>
              </a:cxn>
              <a:cxn ang="0">
                <a:pos x="20" y="8"/>
              </a:cxn>
              <a:cxn ang="0">
                <a:pos x="24" y="8"/>
              </a:cxn>
              <a:cxn ang="0">
                <a:pos x="28" y="12"/>
              </a:cxn>
              <a:cxn ang="0">
                <a:pos x="32" y="16"/>
              </a:cxn>
              <a:cxn ang="0">
                <a:pos x="32" y="20"/>
              </a:cxn>
              <a:cxn ang="0">
                <a:pos x="32" y="20"/>
              </a:cxn>
              <a:cxn ang="0">
                <a:pos x="32" y="24"/>
              </a:cxn>
              <a:cxn ang="0">
                <a:pos x="28" y="28"/>
              </a:cxn>
              <a:cxn ang="0">
                <a:pos x="24" y="32"/>
              </a:cxn>
              <a:cxn ang="0">
                <a:pos x="20" y="32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12" y="2"/>
                </a:lnTo>
                <a:lnTo>
                  <a:pt x="6" y="6"/>
                </a:lnTo>
                <a:lnTo>
                  <a:pt x="2" y="12"/>
                </a:lnTo>
                <a:lnTo>
                  <a:pt x="0" y="20"/>
                </a:lnTo>
                <a:lnTo>
                  <a:pt x="0" y="20"/>
                </a:lnTo>
                <a:lnTo>
                  <a:pt x="2" y="28"/>
                </a:lnTo>
                <a:lnTo>
                  <a:pt x="6" y="34"/>
                </a:lnTo>
                <a:lnTo>
                  <a:pt x="12" y="38"/>
                </a:lnTo>
                <a:lnTo>
                  <a:pt x="20" y="40"/>
                </a:lnTo>
                <a:lnTo>
                  <a:pt x="20" y="40"/>
                </a:lnTo>
                <a:lnTo>
                  <a:pt x="28" y="38"/>
                </a:lnTo>
                <a:lnTo>
                  <a:pt x="34" y="34"/>
                </a:lnTo>
                <a:lnTo>
                  <a:pt x="38" y="28"/>
                </a:lnTo>
                <a:lnTo>
                  <a:pt x="40" y="20"/>
                </a:lnTo>
                <a:lnTo>
                  <a:pt x="40" y="20"/>
                </a:lnTo>
                <a:lnTo>
                  <a:pt x="38" y="12"/>
                </a:lnTo>
                <a:lnTo>
                  <a:pt x="34" y="6"/>
                </a:lnTo>
                <a:lnTo>
                  <a:pt x="28" y="2"/>
                </a:lnTo>
                <a:lnTo>
                  <a:pt x="20" y="0"/>
                </a:lnTo>
                <a:close/>
                <a:moveTo>
                  <a:pt x="20" y="32"/>
                </a:moveTo>
                <a:lnTo>
                  <a:pt x="20" y="32"/>
                </a:lnTo>
                <a:lnTo>
                  <a:pt x="16" y="32"/>
                </a:lnTo>
                <a:lnTo>
                  <a:pt x="12" y="28"/>
                </a:lnTo>
                <a:lnTo>
                  <a:pt x="8" y="24"/>
                </a:lnTo>
                <a:lnTo>
                  <a:pt x="8" y="20"/>
                </a:lnTo>
                <a:lnTo>
                  <a:pt x="8" y="20"/>
                </a:lnTo>
                <a:lnTo>
                  <a:pt x="8" y="16"/>
                </a:lnTo>
                <a:lnTo>
                  <a:pt x="12" y="12"/>
                </a:lnTo>
                <a:lnTo>
                  <a:pt x="16" y="8"/>
                </a:lnTo>
                <a:lnTo>
                  <a:pt x="20" y="8"/>
                </a:lnTo>
                <a:lnTo>
                  <a:pt x="20" y="8"/>
                </a:lnTo>
                <a:lnTo>
                  <a:pt x="24" y="8"/>
                </a:lnTo>
                <a:lnTo>
                  <a:pt x="28" y="12"/>
                </a:lnTo>
                <a:lnTo>
                  <a:pt x="32" y="16"/>
                </a:lnTo>
                <a:lnTo>
                  <a:pt x="32" y="20"/>
                </a:lnTo>
                <a:lnTo>
                  <a:pt x="32" y="20"/>
                </a:lnTo>
                <a:lnTo>
                  <a:pt x="32" y="24"/>
                </a:lnTo>
                <a:lnTo>
                  <a:pt x="28" y="28"/>
                </a:lnTo>
                <a:lnTo>
                  <a:pt x="24" y="32"/>
                </a:lnTo>
                <a:lnTo>
                  <a:pt x="20" y="32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55418" tIns="27709" rIns="55418" bIns="27709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ar-SA" sz="17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Freeform 116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7873719" y="2273263"/>
            <a:ext cx="36305" cy="36305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0" y="16"/>
              </a:cxn>
              <a:cxn ang="0">
                <a:pos x="2" y="22"/>
              </a:cxn>
              <a:cxn ang="0">
                <a:pos x="4" y="28"/>
              </a:cxn>
              <a:cxn ang="0">
                <a:pos x="10" y="30"/>
              </a:cxn>
              <a:cxn ang="0">
                <a:pos x="16" y="32"/>
              </a:cxn>
              <a:cxn ang="0">
                <a:pos x="16" y="32"/>
              </a:cxn>
              <a:cxn ang="0">
                <a:pos x="22" y="30"/>
              </a:cxn>
              <a:cxn ang="0">
                <a:pos x="28" y="28"/>
              </a:cxn>
              <a:cxn ang="0">
                <a:pos x="30" y="22"/>
              </a:cxn>
              <a:cxn ang="0">
                <a:pos x="32" y="16"/>
              </a:cxn>
              <a:cxn ang="0">
                <a:pos x="32" y="16"/>
              </a:cxn>
              <a:cxn ang="0">
                <a:pos x="30" y="10"/>
              </a:cxn>
              <a:cxn ang="0">
                <a:pos x="28" y="4"/>
              </a:cxn>
              <a:cxn ang="0">
                <a:pos x="22" y="2"/>
              </a:cxn>
              <a:cxn ang="0">
                <a:pos x="16" y="0"/>
              </a:cxn>
              <a:cxn ang="0">
                <a:pos x="16" y="0"/>
              </a:cxn>
              <a:cxn ang="0">
                <a:pos x="10" y="2"/>
              </a:cxn>
              <a:cxn ang="0">
                <a:pos x="4" y="4"/>
              </a:cxn>
              <a:cxn ang="0">
                <a:pos x="2" y="10"/>
              </a:cxn>
              <a:cxn ang="0">
                <a:pos x="0" y="16"/>
              </a:cxn>
              <a:cxn ang="0">
                <a:pos x="16" y="8"/>
              </a:cxn>
              <a:cxn ang="0">
                <a:pos x="16" y="8"/>
              </a:cxn>
              <a:cxn ang="0">
                <a:pos x="20" y="8"/>
              </a:cxn>
              <a:cxn ang="0">
                <a:pos x="22" y="10"/>
              </a:cxn>
              <a:cxn ang="0">
                <a:pos x="24" y="12"/>
              </a:cxn>
              <a:cxn ang="0">
                <a:pos x="24" y="16"/>
              </a:cxn>
              <a:cxn ang="0">
                <a:pos x="24" y="16"/>
              </a:cxn>
              <a:cxn ang="0">
                <a:pos x="24" y="20"/>
              </a:cxn>
              <a:cxn ang="0">
                <a:pos x="22" y="22"/>
              </a:cxn>
              <a:cxn ang="0">
                <a:pos x="20" y="24"/>
              </a:cxn>
              <a:cxn ang="0">
                <a:pos x="16" y="24"/>
              </a:cxn>
              <a:cxn ang="0">
                <a:pos x="16" y="24"/>
              </a:cxn>
              <a:cxn ang="0">
                <a:pos x="12" y="24"/>
              </a:cxn>
              <a:cxn ang="0">
                <a:pos x="10" y="22"/>
              </a:cxn>
              <a:cxn ang="0">
                <a:pos x="8" y="20"/>
              </a:cxn>
              <a:cxn ang="0">
                <a:pos x="8" y="16"/>
              </a:cxn>
              <a:cxn ang="0">
                <a:pos x="8" y="16"/>
              </a:cxn>
              <a:cxn ang="0">
                <a:pos x="8" y="12"/>
              </a:cxn>
              <a:cxn ang="0">
                <a:pos x="10" y="10"/>
              </a:cxn>
              <a:cxn ang="0">
                <a:pos x="12" y="8"/>
              </a:cxn>
              <a:cxn ang="0">
                <a:pos x="16" y="8"/>
              </a:cxn>
            </a:cxnLst>
            <a:rect l="0" t="0" r="r" b="b"/>
            <a:pathLst>
              <a:path w="32" h="32">
                <a:moveTo>
                  <a:pt x="0" y="16"/>
                </a:moveTo>
                <a:lnTo>
                  <a:pt x="0" y="16"/>
                </a:lnTo>
                <a:lnTo>
                  <a:pt x="2" y="22"/>
                </a:lnTo>
                <a:lnTo>
                  <a:pt x="4" y="28"/>
                </a:lnTo>
                <a:lnTo>
                  <a:pt x="10" y="30"/>
                </a:lnTo>
                <a:lnTo>
                  <a:pt x="16" y="32"/>
                </a:lnTo>
                <a:lnTo>
                  <a:pt x="16" y="32"/>
                </a:lnTo>
                <a:lnTo>
                  <a:pt x="22" y="30"/>
                </a:lnTo>
                <a:lnTo>
                  <a:pt x="28" y="28"/>
                </a:lnTo>
                <a:lnTo>
                  <a:pt x="30" y="22"/>
                </a:lnTo>
                <a:lnTo>
                  <a:pt x="32" y="16"/>
                </a:lnTo>
                <a:lnTo>
                  <a:pt x="32" y="16"/>
                </a:lnTo>
                <a:lnTo>
                  <a:pt x="30" y="10"/>
                </a:lnTo>
                <a:lnTo>
                  <a:pt x="28" y="4"/>
                </a:lnTo>
                <a:lnTo>
                  <a:pt x="22" y="2"/>
                </a:lnTo>
                <a:lnTo>
                  <a:pt x="16" y="0"/>
                </a:lnTo>
                <a:lnTo>
                  <a:pt x="16" y="0"/>
                </a:lnTo>
                <a:lnTo>
                  <a:pt x="10" y="2"/>
                </a:lnTo>
                <a:lnTo>
                  <a:pt x="4" y="4"/>
                </a:lnTo>
                <a:lnTo>
                  <a:pt x="2" y="10"/>
                </a:lnTo>
                <a:lnTo>
                  <a:pt x="0" y="16"/>
                </a:lnTo>
                <a:close/>
                <a:moveTo>
                  <a:pt x="16" y="8"/>
                </a:moveTo>
                <a:lnTo>
                  <a:pt x="16" y="8"/>
                </a:lnTo>
                <a:lnTo>
                  <a:pt x="20" y="8"/>
                </a:lnTo>
                <a:lnTo>
                  <a:pt x="22" y="10"/>
                </a:lnTo>
                <a:lnTo>
                  <a:pt x="24" y="12"/>
                </a:lnTo>
                <a:lnTo>
                  <a:pt x="24" y="16"/>
                </a:lnTo>
                <a:lnTo>
                  <a:pt x="24" y="16"/>
                </a:lnTo>
                <a:lnTo>
                  <a:pt x="24" y="20"/>
                </a:lnTo>
                <a:lnTo>
                  <a:pt x="22" y="22"/>
                </a:lnTo>
                <a:lnTo>
                  <a:pt x="20" y="24"/>
                </a:lnTo>
                <a:lnTo>
                  <a:pt x="16" y="24"/>
                </a:lnTo>
                <a:lnTo>
                  <a:pt x="16" y="24"/>
                </a:lnTo>
                <a:lnTo>
                  <a:pt x="12" y="24"/>
                </a:lnTo>
                <a:lnTo>
                  <a:pt x="10" y="22"/>
                </a:lnTo>
                <a:lnTo>
                  <a:pt x="8" y="20"/>
                </a:lnTo>
                <a:lnTo>
                  <a:pt x="8" y="16"/>
                </a:lnTo>
                <a:lnTo>
                  <a:pt x="8" y="16"/>
                </a:lnTo>
                <a:lnTo>
                  <a:pt x="8" y="12"/>
                </a:lnTo>
                <a:lnTo>
                  <a:pt x="10" y="10"/>
                </a:lnTo>
                <a:lnTo>
                  <a:pt x="12" y="8"/>
                </a:lnTo>
                <a:lnTo>
                  <a:pt x="16" y="8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55418" tIns="27709" rIns="55418" bIns="27709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ar-SA" sz="17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Freeform 119"/>
          <p:cNvSpPr/>
          <p:nvPr>
            <p:custDataLst>
              <p:tags r:id="rId21"/>
            </p:custDataLst>
          </p:nvPr>
        </p:nvSpPr>
        <p:spPr bwMode="auto">
          <a:xfrm>
            <a:off x="7910024" y="2336797"/>
            <a:ext cx="18152" cy="18152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8" y="16"/>
              </a:cxn>
              <a:cxn ang="0">
                <a:pos x="12" y="16"/>
              </a:cxn>
              <a:cxn ang="0">
                <a:pos x="14" y="14"/>
              </a:cxn>
              <a:cxn ang="0">
                <a:pos x="16" y="12"/>
              </a:cxn>
              <a:cxn ang="0">
                <a:pos x="16" y="8"/>
              </a:cxn>
              <a:cxn ang="0">
                <a:pos x="16" y="8"/>
              </a:cxn>
              <a:cxn ang="0">
                <a:pos x="16" y="4"/>
              </a:cxn>
              <a:cxn ang="0">
                <a:pos x="14" y="2"/>
              </a:cxn>
              <a:cxn ang="0">
                <a:pos x="12" y="0"/>
              </a:cxn>
              <a:cxn ang="0">
                <a:pos x="8" y="0"/>
              </a:cxn>
              <a:cxn ang="0">
                <a:pos x="8" y="0"/>
              </a:cxn>
              <a:cxn ang="0">
                <a:pos x="4" y="0"/>
              </a:cxn>
              <a:cxn ang="0">
                <a:pos x="2" y="2"/>
              </a:cxn>
              <a:cxn ang="0">
                <a:pos x="0" y="4"/>
              </a:cxn>
              <a:cxn ang="0">
                <a:pos x="0" y="8"/>
              </a:cxn>
              <a:cxn ang="0">
                <a:pos x="0" y="8"/>
              </a:cxn>
              <a:cxn ang="0">
                <a:pos x="0" y="12"/>
              </a:cxn>
              <a:cxn ang="0">
                <a:pos x="2" y="14"/>
              </a:cxn>
              <a:cxn ang="0">
                <a:pos x="4" y="16"/>
              </a:cxn>
              <a:cxn ang="0">
                <a:pos x="8" y="16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12" y="16"/>
                </a:lnTo>
                <a:lnTo>
                  <a:pt x="14" y="14"/>
                </a:lnTo>
                <a:lnTo>
                  <a:pt x="16" y="12"/>
                </a:lnTo>
                <a:lnTo>
                  <a:pt x="16" y="8"/>
                </a:lnTo>
                <a:lnTo>
                  <a:pt x="16" y="8"/>
                </a:lnTo>
                <a:lnTo>
                  <a:pt x="16" y="4"/>
                </a:lnTo>
                <a:lnTo>
                  <a:pt x="14" y="2"/>
                </a:lnTo>
                <a:lnTo>
                  <a:pt x="12" y="0"/>
                </a:ln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0" y="12"/>
                </a:lnTo>
                <a:lnTo>
                  <a:pt x="2" y="14"/>
                </a:lnTo>
                <a:lnTo>
                  <a:pt x="4" y="16"/>
                </a:lnTo>
                <a:lnTo>
                  <a:pt x="8" y="16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55418" tIns="27709" rIns="55418" bIns="27709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ar-SA" sz="17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Freeform 121"/>
          <p:cNvSpPr/>
          <p:nvPr>
            <p:custDataLst>
              <p:tags r:id="rId22"/>
            </p:custDataLst>
          </p:nvPr>
        </p:nvSpPr>
        <p:spPr bwMode="auto">
          <a:xfrm>
            <a:off x="8055246" y="2200654"/>
            <a:ext cx="18152" cy="18152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8" y="0"/>
              </a:cxn>
              <a:cxn ang="0">
                <a:pos x="4" y="0"/>
              </a:cxn>
              <a:cxn ang="0">
                <a:pos x="2" y="2"/>
              </a:cxn>
              <a:cxn ang="0">
                <a:pos x="0" y="4"/>
              </a:cxn>
              <a:cxn ang="0">
                <a:pos x="0" y="8"/>
              </a:cxn>
              <a:cxn ang="0">
                <a:pos x="0" y="8"/>
              </a:cxn>
              <a:cxn ang="0">
                <a:pos x="0" y="12"/>
              </a:cxn>
              <a:cxn ang="0">
                <a:pos x="2" y="14"/>
              </a:cxn>
              <a:cxn ang="0">
                <a:pos x="4" y="16"/>
              </a:cxn>
              <a:cxn ang="0">
                <a:pos x="8" y="16"/>
              </a:cxn>
              <a:cxn ang="0">
                <a:pos x="8" y="16"/>
              </a:cxn>
              <a:cxn ang="0">
                <a:pos x="12" y="16"/>
              </a:cxn>
              <a:cxn ang="0">
                <a:pos x="14" y="14"/>
              </a:cxn>
              <a:cxn ang="0">
                <a:pos x="16" y="12"/>
              </a:cxn>
              <a:cxn ang="0">
                <a:pos x="16" y="8"/>
              </a:cxn>
              <a:cxn ang="0">
                <a:pos x="16" y="8"/>
              </a:cxn>
              <a:cxn ang="0">
                <a:pos x="16" y="4"/>
              </a:cxn>
              <a:cxn ang="0">
                <a:pos x="14" y="2"/>
              </a:cxn>
              <a:cxn ang="0">
                <a:pos x="12" y="0"/>
              </a:cxn>
              <a:cxn ang="0">
                <a:pos x="8" y="0"/>
              </a:cxn>
            </a:cxnLst>
            <a:rect l="0" t="0" r="r" b="b"/>
            <a:pathLst>
              <a:path w="16" h="16">
                <a:moveTo>
                  <a:pt x="8" y="0"/>
                </a:moveTo>
                <a:lnTo>
                  <a:pt x="8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0" y="12"/>
                </a:lnTo>
                <a:lnTo>
                  <a:pt x="2" y="14"/>
                </a:lnTo>
                <a:lnTo>
                  <a:pt x="4" y="16"/>
                </a:lnTo>
                <a:lnTo>
                  <a:pt x="8" y="16"/>
                </a:lnTo>
                <a:lnTo>
                  <a:pt x="8" y="16"/>
                </a:lnTo>
                <a:lnTo>
                  <a:pt x="12" y="16"/>
                </a:lnTo>
                <a:lnTo>
                  <a:pt x="14" y="14"/>
                </a:lnTo>
                <a:lnTo>
                  <a:pt x="16" y="12"/>
                </a:lnTo>
                <a:lnTo>
                  <a:pt x="16" y="8"/>
                </a:lnTo>
                <a:lnTo>
                  <a:pt x="16" y="8"/>
                </a:lnTo>
                <a:lnTo>
                  <a:pt x="16" y="4"/>
                </a:lnTo>
                <a:lnTo>
                  <a:pt x="14" y="2"/>
                </a:lnTo>
                <a:lnTo>
                  <a:pt x="12" y="0"/>
                </a:lnTo>
                <a:lnTo>
                  <a:pt x="8" y="0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55418" tIns="27709" rIns="55418" bIns="27709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ar-SA" sz="17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Freeform 106"/>
          <p:cNvSpPr>
            <a:spLocks noEditPoints="1"/>
          </p:cNvSpPr>
          <p:nvPr>
            <p:custDataLst>
              <p:tags r:id="rId23"/>
            </p:custDataLst>
          </p:nvPr>
        </p:nvSpPr>
        <p:spPr bwMode="auto">
          <a:xfrm>
            <a:off x="7801115" y="2164346"/>
            <a:ext cx="265479" cy="263210"/>
          </a:xfrm>
          <a:custGeom>
            <a:avLst/>
            <a:gdLst/>
            <a:ahLst/>
            <a:cxnLst>
              <a:cxn ang="0">
                <a:pos x="166" y="6"/>
              </a:cxn>
              <a:cxn ang="0">
                <a:pos x="152" y="0"/>
              </a:cxn>
              <a:cxn ang="0">
                <a:pos x="144" y="2"/>
              </a:cxn>
              <a:cxn ang="0">
                <a:pos x="126" y="18"/>
              </a:cxn>
              <a:cxn ang="0">
                <a:pos x="122" y="24"/>
              </a:cxn>
              <a:cxn ang="0">
                <a:pos x="120" y="32"/>
              </a:cxn>
              <a:cxn ang="0">
                <a:pos x="122" y="42"/>
              </a:cxn>
              <a:cxn ang="0">
                <a:pos x="14" y="86"/>
              </a:cxn>
              <a:cxn ang="0">
                <a:pos x="6" y="92"/>
              </a:cxn>
              <a:cxn ang="0">
                <a:pos x="0" y="102"/>
              </a:cxn>
              <a:cxn ang="0">
                <a:pos x="0" y="108"/>
              </a:cxn>
              <a:cxn ang="0">
                <a:pos x="4" y="120"/>
              </a:cxn>
              <a:cxn ang="0">
                <a:pos x="108" y="224"/>
              </a:cxn>
              <a:cxn ang="0">
                <a:pos x="116" y="230"/>
              </a:cxn>
              <a:cxn ang="0">
                <a:pos x="126" y="232"/>
              </a:cxn>
              <a:cxn ang="0">
                <a:pos x="126" y="232"/>
              </a:cxn>
              <a:cxn ang="0">
                <a:pos x="130" y="232"/>
              </a:cxn>
              <a:cxn ang="0">
                <a:pos x="142" y="226"/>
              </a:cxn>
              <a:cxn ang="0">
                <a:pos x="148" y="216"/>
              </a:cxn>
              <a:cxn ang="0">
                <a:pos x="190" y="110"/>
              </a:cxn>
              <a:cxn ang="0">
                <a:pos x="202" y="114"/>
              </a:cxn>
              <a:cxn ang="0">
                <a:pos x="210" y="112"/>
              </a:cxn>
              <a:cxn ang="0">
                <a:pos x="228" y="96"/>
              </a:cxn>
              <a:cxn ang="0">
                <a:pos x="232" y="90"/>
              </a:cxn>
              <a:cxn ang="0">
                <a:pos x="234" y="82"/>
              </a:cxn>
              <a:cxn ang="0">
                <a:pos x="228" y="68"/>
              </a:cxn>
              <a:cxn ang="0">
                <a:pos x="134" y="210"/>
              </a:cxn>
              <a:cxn ang="0">
                <a:pos x="130" y="214"/>
              </a:cxn>
              <a:cxn ang="0">
                <a:pos x="128" y="216"/>
              </a:cxn>
              <a:cxn ang="0">
                <a:pos x="126" y="216"/>
              </a:cxn>
              <a:cxn ang="0">
                <a:pos x="18" y="112"/>
              </a:cxn>
              <a:cxn ang="0">
                <a:pos x="16" y="110"/>
              </a:cxn>
              <a:cxn ang="0">
                <a:pos x="16" y="106"/>
              </a:cxn>
              <a:cxn ang="0">
                <a:pos x="20" y="100"/>
              </a:cxn>
              <a:cxn ang="0">
                <a:pos x="70" y="80"/>
              </a:cxn>
              <a:cxn ang="0">
                <a:pos x="96" y="86"/>
              </a:cxn>
              <a:cxn ang="0">
                <a:pos x="134" y="92"/>
              </a:cxn>
              <a:cxn ang="0">
                <a:pos x="158" y="104"/>
              </a:cxn>
              <a:cxn ang="0">
                <a:pos x="134" y="210"/>
              </a:cxn>
              <a:cxn ang="0">
                <a:pos x="204" y="96"/>
              </a:cxn>
              <a:cxn ang="0">
                <a:pos x="202" y="98"/>
              </a:cxn>
              <a:cxn ang="0">
                <a:pos x="184" y="82"/>
              </a:cxn>
              <a:cxn ang="0">
                <a:pos x="174" y="108"/>
              </a:cxn>
              <a:cxn ang="0">
                <a:pos x="166" y="100"/>
              </a:cxn>
              <a:cxn ang="0">
                <a:pos x="138" y="86"/>
              </a:cxn>
              <a:cxn ang="0">
                <a:pos x="104" y="78"/>
              </a:cxn>
              <a:cxn ang="0">
                <a:pos x="82" y="76"/>
              </a:cxn>
              <a:cxn ang="0">
                <a:pos x="138" y="34"/>
              </a:cxn>
              <a:cxn ang="0">
                <a:pos x="136" y="32"/>
              </a:cxn>
              <a:cxn ang="0">
                <a:pos x="148" y="18"/>
              </a:cxn>
              <a:cxn ang="0">
                <a:pos x="152" y="16"/>
              </a:cxn>
              <a:cxn ang="0">
                <a:pos x="216" y="78"/>
              </a:cxn>
              <a:cxn ang="0">
                <a:pos x="218" y="82"/>
              </a:cxn>
            </a:cxnLst>
            <a:rect l="0" t="0" r="r" b="b"/>
            <a:pathLst>
              <a:path w="234" h="232">
                <a:moveTo>
                  <a:pt x="166" y="6"/>
                </a:moveTo>
                <a:lnTo>
                  <a:pt x="166" y="6"/>
                </a:lnTo>
                <a:lnTo>
                  <a:pt x="158" y="2"/>
                </a:lnTo>
                <a:lnTo>
                  <a:pt x="152" y="0"/>
                </a:lnTo>
                <a:lnTo>
                  <a:pt x="152" y="0"/>
                </a:lnTo>
                <a:lnTo>
                  <a:pt x="144" y="2"/>
                </a:lnTo>
                <a:lnTo>
                  <a:pt x="138" y="6"/>
                </a:lnTo>
                <a:lnTo>
                  <a:pt x="126" y="18"/>
                </a:lnTo>
                <a:lnTo>
                  <a:pt x="126" y="18"/>
                </a:lnTo>
                <a:lnTo>
                  <a:pt x="122" y="24"/>
                </a:lnTo>
                <a:lnTo>
                  <a:pt x="120" y="32"/>
                </a:lnTo>
                <a:lnTo>
                  <a:pt x="120" y="32"/>
                </a:lnTo>
                <a:lnTo>
                  <a:pt x="120" y="36"/>
                </a:lnTo>
                <a:lnTo>
                  <a:pt x="122" y="42"/>
                </a:lnTo>
                <a:lnTo>
                  <a:pt x="14" y="86"/>
                </a:lnTo>
                <a:lnTo>
                  <a:pt x="14" y="86"/>
                </a:lnTo>
                <a:lnTo>
                  <a:pt x="10" y="88"/>
                </a:lnTo>
                <a:lnTo>
                  <a:pt x="6" y="92"/>
                </a:lnTo>
                <a:lnTo>
                  <a:pt x="2" y="98"/>
                </a:lnTo>
                <a:lnTo>
                  <a:pt x="0" y="102"/>
                </a:lnTo>
                <a:lnTo>
                  <a:pt x="0" y="102"/>
                </a:lnTo>
                <a:lnTo>
                  <a:pt x="0" y="108"/>
                </a:lnTo>
                <a:lnTo>
                  <a:pt x="2" y="114"/>
                </a:lnTo>
                <a:lnTo>
                  <a:pt x="4" y="120"/>
                </a:lnTo>
                <a:lnTo>
                  <a:pt x="8" y="124"/>
                </a:lnTo>
                <a:lnTo>
                  <a:pt x="108" y="224"/>
                </a:lnTo>
                <a:lnTo>
                  <a:pt x="108" y="224"/>
                </a:lnTo>
                <a:lnTo>
                  <a:pt x="116" y="230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30" y="232"/>
                </a:lnTo>
                <a:lnTo>
                  <a:pt x="130" y="232"/>
                </a:lnTo>
                <a:lnTo>
                  <a:pt x="136" y="230"/>
                </a:lnTo>
                <a:lnTo>
                  <a:pt x="142" y="226"/>
                </a:lnTo>
                <a:lnTo>
                  <a:pt x="146" y="222"/>
                </a:lnTo>
                <a:lnTo>
                  <a:pt x="148" y="216"/>
                </a:lnTo>
                <a:lnTo>
                  <a:pt x="190" y="110"/>
                </a:lnTo>
                <a:lnTo>
                  <a:pt x="190" y="110"/>
                </a:lnTo>
                <a:lnTo>
                  <a:pt x="196" y="112"/>
                </a:lnTo>
                <a:lnTo>
                  <a:pt x="202" y="114"/>
                </a:lnTo>
                <a:lnTo>
                  <a:pt x="202" y="114"/>
                </a:lnTo>
                <a:lnTo>
                  <a:pt x="210" y="112"/>
                </a:lnTo>
                <a:lnTo>
                  <a:pt x="216" y="108"/>
                </a:lnTo>
                <a:lnTo>
                  <a:pt x="228" y="96"/>
                </a:lnTo>
                <a:lnTo>
                  <a:pt x="228" y="96"/>
                </a:lnTo>
                <a:lnTo>
                  <a:pt x="232" y="90"/>
                </a:lnTo>
                <a:lnTo>
                  <a:pt x="234" y="82"/>
                </a:lnTo>
                <a:lnTo>
                  <a:pt x="234" y="82"/>
                </a:lnTo>
                <a:lnTo>
                  <a:pt x="232" y="74"/>
                </a:lnTo>
                <a:lnTo>
                  <a:pt x="228" y="68"/>
                </a:lnTo>
                <a:lnTo>
                  <a:pt x="166" y="6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4"/>
                </a:lnTo>
                <a:lnTo>
                  <a:pt x="128" y="216"/>
                </a:lnTo>
                <a:lnTo>
                  <a:pt x="128" y="216"/>
                </a:lnTo>
                <a:lnTo>
                  <a:pt x="126" y="216"/>
                </a:lnTo>
                <a:lnTo>
                  <a:pt x="126" y="216"/>
                </a:lnTo>
                <a:lnTo>
                  <a:pt x="120" y="214"/>
                </a:lnTo>
                <a:lnTo>
                  <a:pt x="18" y="112"/>
                </a:lnTo>
                <a:lnTo>
                  <a:pt x="18" y="112"/>
                </a:lnTo>
                <a:lnTo>
                  <a:pt x="16" y="110"/>
                </a:lnTo>
                <a:lnTo>
                  <a:pt x="16" y="106"/>
                </a:lnTo>
                <a:lnTo>
                  <a:pt x="16" y="106"/>
                </a:lnTo>
                <a:lnTo>
                  <a:pt x="18" y="102"/>
                </a:lnTo>
                <a:lnTo>
                  <a:pt x="20" y="100"/>
                </a:lnTo>
                <a:lnTo>
                  <a:pt x="70" y="80"/>
                </a:lnTo>
                <a:lnTo>
                  <a:pt x="70" y="80"/>
                </a:lnTo>
                <a:lnTo>
                  <a:pt x="84" y="84"/>
                </a:lnTo>
                <a:lnTo>
                  <a:pt x="96" y="86"/>
                </a:lnTo>
                <a:lnTo>
                  <a:pt x="120" y="88"/>
                </a:lnTo>
                <a:lnTo>
                  <a:pt x="134" y="92"/>
                </a:lnTo>
                <a:lnTo>
                  <a:pt x="146" y="98"/>
                </a:lnTo>
                <a:lnTo>
                  <a:pt x="158" y="104"/>
                </a:lnTo>
                <a:lnTo>
                  <a:pt x="172" y="116"/>
                </a:lnTo>
                <a:lnTo>
                  <a:pt x="134" y="210"/>
                </a:lnTo>
                <a:close/>
                <a:moveTo>
                  <a:pt x="216" y="84"/>
                </a:moveTo>
                <a:lnTo>
                  <a:pt x="204" y="96"/>
                </a:lnTo>
                <a:lnTo>
                  <a:pt x="204" y="96"/>
                </a:lnTo>
                <a:lnTo>
                  <a:pt x="202" y="98"/>
                </a:lnTo>
                <a:lnTo>
                  <a:pt x="198" y="96"/>
                </a:lnTo>
                <a:lnTo>
                  <a:pt x="184" y="82"/>
                </a:lnTo>
                <a:lnTo>
                  <a:pt x="174" y="110"/>
                </a:lnTo>
                <a:lnTo>
                  <a:pt x="174" y="108"/>
                </a:lnTo>
                <a:lnTo>
                  <a:pt x="174" y="108"/>
                </a:lnTo>
                <a:lnTo>
                  <a:pt x="166" y="100"/>
                </a:lnTo>
                <a:lnTo>
                  <a:pt x="156" y="94"/>
                </a:lnTo>
                <a:lnTo>
                  <a:pt x="138" y="86"/>
                </a:lnTo>
                <a:lnTo>
                  <a:pt x="120" y="80"/>
                </a:lnTo>
                <a:lnTo>
                  <a:pt x="104" y="78"/>
                </a:lnTo>
                <a:lnTo>
                  <a:pt x="104" y="78"/>
                </a:lnTo>
                <a:lnTo>
                  <a:pt x="82" y="76"/>
                </a:lnTo>
                <a:lnTo>
                  <a:pt x="150" y="48"/>
                </a:lnTo>
                <a:lnTo>
                  <a:pt x="138" y="34"/>
                </a:lnTo>
                <a:lnTo>
                  <a:pt x="138" y="34"/>
                </a:lnTo>
                <a:lnTo>
                  <a:pt x="136" y="32"/>
                </a:lnTo>
                <a:lnTo>
                  <a:pt x="138" y="28"/>
                </a:lnTo>
                <a:lnTo>
                  <a:pt x="148" y="18"/>
                </a:lnTo>
                <a:lnTo>
                  <a:pt x="148" y="18"/>
                </a:lnTo>
                <a:lnTo>
                  <a:pt x="152" y="16"/>
                </a:lnTo>
                <a:lnTo>
                  <a:pt x="154" y="18"/>
                </a:lnTo>
                <a:lnTo>
                  <a:pt x="216" y="78"/>
                </a:lnTo>
                <a:lnTo>
                  <a:pt x="216" y="78"/>
                </a:lnTo>
                <a:lnTo>
                  <a:pt x="218" y="82"/>
                </a:lnTo>
                <a:lnTo>
                  <a:pt x="216" y="84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55418" tIns="27709" rIns="55418" bIns="27709" numCol="1" anchor="t" anchorCtr="0" compatLnSpc="1"/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ar-SA" sz="17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>
            <p:custDataLst>
              <p:tags r:id="rId24"/>
            </p:custDataLst>
          </p:nvPr>
        </p:nvSpPr>
        <p:spPr>
          <a:xfrm>
            <a:off x="7072026" y="1296058"/>
            <a:ext cx="898003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defTabSz="904240"/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79220" y="1303020"/>
            <a:ext cx="174117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窗的布置注意事项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 flipV="1">
            <a:off x="635" y="-4"/>
            <a:ext cx="2854187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" name="图片 6" descr="G:\网站上传数据\数字资源\14高职-建筑类\20-10579-7建筑识图与构造（主编：匡星）课件+样章+试卷+图片+教案\978-7-200-10579-7-IMG\image168.jpegimage168"/>
          <p:cNvPicPr preferRelativeResize="0"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0" y="4215"/>
            <a:ext cx="3187700" cy="2386330"/>
          </a:xfrm>
          <a:prstGeom prst="rect">
            <a:avLst/>
          </a:prstGeom>
          <a:noFill/>
        </p:spPr>
      </p:pic>
      <p:sp>
        <p:nvSpPr>
          <p:cNvPr id="16" name="PA_ImportSvg_636718437355870003"/>
          <p:cNvSpPr/>
          <p:nvPr>
            <p:custDataLst>
              <p:tags r:id="rId4"/>
            </p:custDataLst>
          </p:nvPr>
        </p:nvSpPr>
        <p:spPr>
          <a:xfrm>
            <a:off x="690442" y="4180792"/>
            <a:ext cx="2813579" cy="2677207"/>
          </a:xfrm>
          <a:custGeom>
            <a:avLst/>
            <a:gdLst/>
            <a:ahLst/>
            <a:cxnLst/>
            <a:rect l="l" t="t" r="r" b="b"/>
            <a:pathLst>
              <a:path w="995681" h="947420">
                <a:moveTo>
                  <a:pt x="995681" y="947420"/>
                </a:moveTo>
                <a:lnTo>
                  <a:pt x="754381" y="947420"/>
                </a:lnTo>
                <a:lnTo>
                  <a:pt x="683261" y="748030"/>
                </a:lnTo>
                <a:lnTo>
                  <a:pt x="307341" y="748030"/>
                </a:lnTo>
                <a:lnTo>
                  <a:pt x="236221" y="947420"/>
                </a:lnTo>
                <a:lnTo>
                  <a:pt x="1" y="947420"/>
                </a:lnTo>
                <a:lnTo>
                  <a:pt x="363221" y="0"/>
                </a:lnTo>
                <a:lnTo>
                  <a:pt x="632461" y="0"/>
                </a:lnTo>
                <a:close/>
                <a:moveTo>
                  <a:pt x="379731" y="544830"/>
                </a:moveTo>
                <a:lnTo>
                  <a:pt x="610871" y="544830"/>
                </a:lnTo>
                <a:lnTo>
                  <a:pt x="495301" y="22606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/>
            <a:endParaRPr lang="zh-CN" altLang="en-US">
              <a:solidFill>
                <a:srgbClr val="E7E6E6">
                  <a:lumMod val="1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直角三角形 16"/>
          <p:cNvSpPr/>
          <p:nvPr>
            <p:custDataLst>
              <p:tags r:id="rId5"/>
            </p:custDataLst>
          </p:nvPr>
        </p:nvSpPr>
        <p:spPr>
          <a:xfrm rot="5400000">
            <a:off x="2854822" y="2392767"/>
            <a:ext cx="338639" cy="338639"/>
          </a:xfrm>
          <a:prstGeom prst="rtTriangl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3193461" y="3346178"/>
            <a:ext cx="6587490" cy="2723823"/>
          </a:xfrm>
          <a:prstGeom prst="rect">
            <a:avLst/>
          </a:prstGeom>
          <a:noFill/>
        </p:spPr>
        <p:txBody>
          <a:bodyPr wrap="square" lIns="101600" tIns="0" rIns="82550" bIns="0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识读门窗的构造。</a:t>
            </a: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 识读门窗信息。</a:t>
            </a: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 </a:t>
            </a:r>
            <a:r>
              <a:rPr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绘制门窗立面和平面图</a:t>
            </a: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 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识读门窗时，结合门窗表、建筑的立面图和平面图，进行详细阅读，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特别是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各种门窗的类型、尺寸、窗台的定位标高值，需要认真负责的态度和严谨的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工作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作风。</a:t>
            </a:r>
            <a:endParaRPr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503930" y="926465"/>
            <a:ext cx="2378075" cy="568325"/>
          </a:xfrm>
          <a:prstGeom prst="rect">
            <a:avLst/>
          </a:prstGeom>
          <a:noFill/>
        </p:spPr>
        <p:txBody>
          <a:bodyPr wrap="square" lIns="101600" tIns="38100" rIns="76200" bIns="38100" rtlCol="0">
            <a:sp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0" algn="ctr">
              <a:buClr>
                <a:srgbClr val="FFC000"/>
              </a:buClr>
              <a:buNone/>
            </a:pPr>
            <a:r>
              <a:rPr lang="zh-CN" altLang="en-US" sz="3200" b="1" dirty="0">
                <a:solidFill>
                  <a:schemeClr val="tx1"/>
                </a:solidFill>
                <a:cs typeface="微软雅黑" panose="020B0503020204020204" pitchFamily="34" charset="-122"/>
              </a:rPr>
              <a:t>工作任务</a:t>
            </a:r>
            <a:r>
              <a:rPr lang="en-US" altLang="zh-CN" sz="3200" b="1" dirty="0">
                <a:solidFill>
                  <a:schemeClr val="tx1"/>
                </a:solidFill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101159" y="2585944"/>
            <a:ext cx="8185150" cy="50673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sp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457200" indent="-457200">
              <a:buClr>
                <a:srgbClr val="FFC000"/>
              </a:buClr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任务目标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3503930" y="1884045"/>
            <a:ext cx="8185150" cy="62992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sp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0" algn="ctr">
              <a:buClr>
                <a:srgbClr val="FFC000"/>
              </a:buClr>
              <a:buNone/>
            </a:pPr>
            <a:r>
              <a:rPr lang="zh-CN" altLang="en-US" sz="3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门窗识读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3575720" y="836712"/>
            <a:ext cx="2232248" cy="136815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8800">
                <a:solidFill>
                  <a:schemeClr val="tx2"/>
                </a:solidFill>
              </a:defRPr>
            </a:lvl1pPr>
          </a:lstStyle>
          <a:p>
            <a:r>
              <a:rPr lang="en-US" altLang="zh-CN" smtClean="0">
                <a:solidFill>
                  <a:schemeClr val="tx1"/>
                </a:solidFill>
              </a:rPr>
              <a:t>01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3750344" y="3525752"/>
            <a:ext cx="7890272" cy="158622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indent="0" defTabSz="9144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/>
            </a:lvl1pPr>
            <a:lvl2pPr marL="4572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dirty="0">
                <a:solidFill>
                  <a:schemeClr val="tx1"/>
                </a:solidFill>
              </a:rPr>
              <a:t>识读配套图纸中的某区一中办公楼施工图中门窗说明表，并抄绘门窗立面图。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dirty="0">
                <a:solidFill>
                  <a:schemeClr val="tx1"/>
                </a:solidFill>
              </a:rPr>
              <a:t>门窗表是一个子项工程中所有门窗的汇总和索引，目的在于方便土建施工和厂家制作。门窗表通常由类别、编号、洞口尺寸、樘数、引用标准图集及编号和备注组成。</a:t>
            </a: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3750344" y="2636228"/>
            <a:ext cx="7890272" cy="8895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defTabSz="914400">
              <a:lnSpc>
                <a:spcPct val="120000"/>
              </a:lnSpc>
              <a:spcBef>
                <a:spcPct val="0"/>
              </a:spcBef>
              <a:buNone/>
              <a:defRPr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dirty="0" smtClean="0"/>
              <a:t>任务导入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装饰矩形"/>
          <p:cNvSpPr/>
          <p:nvPr>
            <p:custDataLst>
              <p:tags r:id="rId2"/>
            </p:custDataLst>
          </p:nvPr>
        </p:nvSpPr>
        <p:spPr>
          <a:xfrm>
            <a:off x="6819855" y="1470001"/>
            <a:ext cx="4931410" cy="4213225"/>
          </a:xfrm>
          <a:prstGeom prst="rect">
            <a:avLst/>
          </a:prstGeom>
          <a:solidFill>
            <a:schemeClr val="dk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: 形状 21"/>
          <p:cNvSpPr/>
          <p:nvPr>
            <p:custDataLst>
              <p:tags r:id="rId3"/>
            </p:custDataLst>
          </p:nvPr>
        </p:nvSpPr>
        <p:spPr>
          <a:xfrm rot="7318264">
            <a:off x="5036211" y="2742464"/>
            <a:ext cx="225942" cy="5506892"/>
          </a:xfrm>
          <a:custGeom>
            <a:avLst/>
            <a:gdLst>
              <a:gd name="connsiteX0" fmla="*/ 0 w 225942"/>
              <a:gd name="connsiteY0" fmla="*/ 5506892 h 5506892"/>
              <a:gd name="connsiteX1" fmla="*/ 0 w 225942"/>
              <a:gd name="connsiteY1" fmla="*/ 0 h 5506892"/>
              <a:gd name="connsiteX2" fmla="*/ 225942 w 225942"/>
              <a:gd name="connsiteY2" fmla="*/ 361990 h 5506892"/>
              <a:gd name="connsiteX3" fmla="*/ 225942 w 225942"/>
              <a:gd name="connsiteY3" fmla="*/ 5506892 h 5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942" h="5506892">
                <a:moveTo>
                  <a:pt x="0" y="5506892"/>
                </a:moveTo>
                <a:lnTo>
                  <a:pt x="0" y="0"/>
                </a:lnTo>
                <a:lnTo>
                  <a:pt x="225942" y="361990"/>
                </a:lnTo>
                <a:lnTo>
                  <a:pt x="225942" y="550689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9"/>
          <p:cNvSpPr/>
          <p:nvPr>
            <p:custDataLst>
              <p:tags r:id="rId4"/>
            </p:custDataLst>
          </p:nvPr>
        </p:nvSpPr>
        <p:spPr>
          <a:xfrm rot="7318264">
            <a:off x="5764097" y="-779973"/>
            <a:ext cx="672094" cy="10381936"/>
          </a:xfrm>
          <a:custGeom>
            <a:avLst/>
            <a:gdLst>
              <a:gd name="connsiteX0" fmla="*/ 0 w 672094"/>
              <a:gd name="connsiteY0" fmla="*/ 10381936 h 10381936"/>
              <a:gd name="connsiteX1" fmla="*/ 0 w 672094"/>
              <a:gd name="connsiteY1" fmla="*/ 0 h 10381936"/>
              <a:gd name="connsiteX2" fmla="*/ 483 w 672094"/>
              <a:gd name="connsiteY2" fmla="*/ 0 h 10381936"/>
              <a:gd name="connsiteX3" fmla="*/ 672094 w 672094"/>
              <a:gd name="connsiteY3" fmla="*/ 1076012 h 10381936"/>
              <a:gd name="connsiteX4" fmla="*/ 672094 w 672094"/>
              <a:gd name="connsiteY4" fmla="*/ 10381936 h 1038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094" h="10381936">
                <a:moveTo>
                  <a:pt x="0" y="10381936"/>
                </a:moveTo>
                <a:lnTo>
                  <a:pt x="0" y="0"/>
                </a:lnTo>
                <a:lnTo>
                  <a:pt x="483" y="0"/>
                </a:lnTo>
                <a:lnTo>
                  <a:pt x="672094" y="1076012"/>
                </a:lnTo>
                <a:lnTo>
                  <a:pt x="672094" y="1038193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5"/>
            </p:custDataLst>
          </p:nvPr>
        </p:nvCxnSpPr>
        <p:spPr>
          <a:xfrm>
            <a:off x="493059" y="622007"/>
            <a:ext cx="11181975" cy="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6"/>
            </p:custDataLst>
          </p:nvPr>
        </p:nvCxnSpPr>
        <p:spPr>
          <a:xfrm>
            <a:off x="610829" y="2717113"/>
            <a:ext cx="5181600" cy="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09560" y="1852422"/>
            <a:ext cx="5181638" cy="704791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6" name="Title 6"/>
          <p:cNvSpPr txBox="1"/>
          <p:nvPr>
            <p:custDataLst>
              <p:tags r:id="rId8"/>
            </p:custDataLst>
          </p:nvPr>
        </p:nvSpPr>
        <p:spPr>
          <a:xfrm>
            <a:off x="609600" y="2860040"/>
            <a:ext cx="5361940" cy="32359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【步骤 1】读图。识读一中办公楼建0中的门窗表。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【步骤 2】识读门窗编号。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【步骤 3】识读工程图样，进行门窗图样绘制。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【步骤4】按制图标准的要求，进行门窗立面图的抄绘。</a:t>
            </a:r>
          </a:p>
        </p:txBody>
      </p:sp>
      <p:pic>
        <p:nvPicPr>
          <p:cNvPr id="7" name="图片 6" descr="D:\meihua_service_cache\jpg/340c1d20ee4efad535f74d9766e9652a.jpg340c1d20ee4efad535f74d9766e9652a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1"/>
          <a:srcRect l="15385" r="15385"/>
          <a:stretch>
            <a:fillRect/>
          </a:stretch>
        </p:blipFill>
        <p:spPr>
          <a:xfrm>
            <a:off x="6400806" y="1323963"/>
            <a:ext cx="5181638" cy="42100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6000">
                <a:moveTo>
                  <a:pt x="0" y="0"/>
                </a:moveTo>
                <a:lnTo>
                  <a:pt x="8160" y="0"/>
                </a:lnTo>
                <a:lnTo>
                  <a:pt x="816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 t="-16671" b="-166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9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3754425"/>
            <a:ext cx="12192000" cy="2391370"/>
          </a:xfrm>
          <a:prstGeom prst="rect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536010" y="4396398"/>
            <a:ext cx="9119981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感谢你的观看！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 flipV="1">
            <a:off x="635" y="-4"/>
            <a:ext cx="2854187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" name="图片 6" descr="G:\网站上传数据\数字资源\14高职-建筑类\20-10579-7建筑识图与构造（主编：匡星）课件+样章+试卷+图片+教案\978-7-200-10579-7-IMG\image168.jpegimage168"/>
          <p:cNvPicPr preferRelativeResize="0"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0" y="4215"/>
            <a:ext cx="3187700" cy="2386330"/>
          </a:xfrm>
          <a:prstGeom prst="rect">
            <a:avLst/>
          </a:prstGeom>
          <a:noFill/>
        </p:spPr>
      </p:pic>
      <p:sp>
        <p:nvSpPr>
          <p:cNvPr id="16" name="PA_ImportSvg_636718437355870003"/>
          <p:cNvSpPr/>
          <p:nvPr>
            <p:custDataLst>
              <p:tags r:id="rId4"/>
            </p:custDataLst>
          </p:nvPr>
        </p:nvSpPr>
        <p:spPr>
          <a:xfrm>
            <a:off x="690442" y="4180792"/>
            <a:ext cx="2813579" cy="2677207"/>
          </a:xfrm>
          <a:custGeom>
            <a:avLst/>
            <a:gdLst/>
            <a:ahLst/>
            <a:cxnLst/>
            <a:rect l="l" t="t" r="r" b="b"/>
            <a:pathLst>
              <a:path w="995681" h="947420">
                <a:moveTo>
                  <a:pt x="995681" y="947420"/>
                </a:moveTo>
                <a:lnTo>
                  <a:pt x="754381" y="947420"/>
                </a:lnTo>
                <a:lnTo>
                  <a:pt x="683261" y="748030"/>
                </a:lnTo>
                <a:lnTo>
                  <a:pt x="307341" y="748030"/>
                </a:lnTo>
                <a:lnTo>
                  <a:pt x="236221" y="947420"/>
                </a:lnTo>
                <a:lnTo>
                  <a:pt x="1" y="947420"/>
                </a:lnTo>
                <a:lnTo>
                  <a:pt x="363221" y="0"/>
                </a:lnTo>
                <a:lnTo>
                  <a:pt x="632461" y="0"/>
                </a:lnTo>
                <a:close/>
                <a:moveTo>
                  <a:pt x="379731" y="544830"/>
                </a:moveTo>
                <a:lnTo>
                  <a:pt x="610871" y="544830"/>
                </a:lnTo>
                <a:lnTo>
                  <a:pt x="495301" y="22606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/>
            <a:endParaRPr lang="zh-CN" altLang="en-US">
              <a:solidFill>
                <a:srgbClr val="E7E6E6">
                  <a:lumMod val="1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直角三角形 16"/>
          <p:cNvSpPr/>
          <p:nvPr>
            <p:custDataLst>
              <p:tags r:id="rId5"/>
            </p:custDataLst>
          </p:nvPr>
        </p:nvSpPr>
        <p:spPr>
          <a:xfrm rot="5400000">
            <a:off x="2854822" y="2392767"/>
            <a:ext cx="338639" cy="338639"/>
          </a:xfrm>
          <a:prstGeom prst="rtTriangl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3340644" y="2995157"/>
            <a:ext cx="8185151" cy="3743100"/>
          </a:xfrm>
          <a:prstGeom prst="rect">
            <a:avLst/>
          </a:prstGeom>
          <a:noFill/>
        </p:spPr>
        <p:txBody>
          <a:bodyPr wrap="square" lIns="101600" tIns="0" rIns="82550" bIns="0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掌握木门构造、其他门构造。</a:t>
            </a: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 掌握门的常用类型及开启方式。</a:t>
            </a: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 了解门的分类和选择。</a:t>
            </a: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 </a:t>
            </a:r>
            <a:r>
              <a:rPr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掌握门的识图要点</a:t>
            </a:r>
            <a:r>
              <a:rPr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92430" indent="-2857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作为建筑艺术造型的重要组成因素之一，门窗设置较为显著地影响着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建筑物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的形象特征。我国对建筑外窗的抗风压性能、雨水渗漏性能、空气渗透性能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、保温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性能、空气声隔声性能等都制定了严格的标准，在建筑物防冷保暖采光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节能方面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已经产生并正在发挥着重要作用。</a:t>
            </a:r>
            <a:endParaRPr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503930" y="926465"/>
            <a:ext cx="2378075" cy="568325"/>
          </a:xfrm>
          <a:prstGeom prst="rect">
            <a:avLst/>
          </a:prstGeom>
          <a:noFill/>
        </p:spPr>
        <p:txBody>
          <a:bodyPr wrap="square" lIns="101600" tIns="38100" rIns="76200" bIns="38100" rtlCol="0">
            <a:sp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0" algn="ctr">
              <a:buClr>
                <a:srgbClr val="FFC000"/>
              </a:buClr>
              <a:buNone/>
            </a:pPr>
            <a:r>
              <a:rPr lang="zh-CN" altLang="en-US" sz="3200" b="1" dirty="0">
                <a:solidFill>
                  <a:schemeClr val="tx1"/>
                </a:solidFill>
                <a:cs typeface="微软雅黑" panose="020B0503020204020204" pitchFamily="34" charset="-122"/>
              </a:rPr>
              <a:t>学习任务</a:t>
            </a:r>
            <a:r>
              <a:rPr lang="en-US" altLang="zh-CN" sz="3200" b="1" dirty="0">
                <a:solidFill>
                  <a:schemeClr val="tx1"/>
                </a:solidFill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340645" y="2381746"/>
            <a:ext cx="8185150" cy="50673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sp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457200" indent="-457200">
              <a:buClr>
                <a:srgbClr val="FFC000"/>
              </a:buClr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任务目标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3503930" y="1884045"/>
            <a:ext cx="8185150" cy="62992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sp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0" algn="ctr">
              <a:buClr>
                <a:srgbClr val="FFC000"/>
              </a:buClr>
              <a:buNone/>
            </a:pPr>
            <a:r>
              <a:rPr lang="zh-CN" altLang="en-US" sz="3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门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燕尾形 9"/>
          <p:cNvSpPr/>
          <p:nvPr/>
        </p:nvSpPr>
        <p:spPr>
          <a:xfrm>
            <a:off x="1217295" y="3850005"/>
            <a:ext cx="3128645" cy="304165"/>
          </a:xfrm>
          <a:prstGeom prst="chevron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燕尾形 10"/>
          <p:cNvSpPr/>
          <p:nvPr/>
        </p:nvSpPr>
        <p:spPr>
          <a:xfrm>
            <a:off x="4685665" y="3850005"/>
            <a:ext cx="3128645" cy="304165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燕尾形 11"/>
          <p:cNvSpPr/>
          <p:nvPr/>
        </p:nvSpPr>
        <p:spPr>
          <a:xfrm>
            <a:off x="8183245" y="3850005"/>
            <a:ext cx="3128645" cy="304165"/>
          </a:xfrm>
          <a:prstGeom prst="chevron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17295" y="1496060"/>
            <a:ext cx="2788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按开启方式分：</a:t>
            </a:r>
          </a:p>
        </p:txBody>
      </p:sp>
      <p:sp>
        <p:nvSpPr>
          <p:cNvPr id="22" name="文本框 8"/>
          <p:cNvSpPr txBox="1"/>
          <p:nvPr/>
        </p:nvSpPr>
        <p:spPr>
          <a:xfrm>
            <a:off x="8501380" y="1496060"/>
            <a:ext cx="2493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按门的功能分：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686300" y="4241800"/>
            <a:ext cx="279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按门所用材料分：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0973435" y="2186940"/>
            <a:ext cx="0" cy="174498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7469505" y="4154170"/>
            <a:ext cx="0" cy="174498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olid"/>
          </a:ln>
          <a:effectLst/>
        </p:spPr>
      </p:cxnSp>
      <p:sp>
        <p:nvSpPr>
          <p:cNvPr id="27" name="文本框 26"/>
          <p:cNvSpPr txBox="1"/>
          <p:nvPr/>
        </p:nvSpPr>
        <p:spPr>
          <a:xfrm>
            <a:off x="3540760" y="4161155"/>
            <a:ext cx="616585" cy="582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79615" y="3060700"/>
            <a:ext cx="579755" cy="582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554335" y="4248785"/>
            <a:ext cx="579755" cy="582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17955" y="1917700"/>
            <a:ext cx="258826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平开门、弹簧门、推拉门、折叠门、转门、上翻门、升降门、卷帘门等，如图 2-6-1所示。</a:t>
            </a:r>
          </a:p>
        </p:txBody>
      </p:sp>
      <p:sp>
        <p:nvSpPr>
          <p:cNvPr id="32" name="矩形 31"/>
          <p:cNvSpPr/>
          <p:nvPr/>
        </p:nvSpPr>
        <p:spPr>
          <a:xfrm>
            <a:off x="8183880" y="1917700"/>
            <a:ext cx="278130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普通门、保温门、隔声门、防火门、防盗门、人防门以及其他特殊要求的门等。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685665" y="4705985"/>
            <a:ext cx="2729230" cy="65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木门、钢门、铝合金门、塑料门及塑钢门、全玻璃门等。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05580" y="2105025"/>
            <a:ext cx="0" cy="174498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112060" y="388938"/>
            <a:ext cx="406954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87616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门的分类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2060" y="388938"/>
            <a:ext cx="406954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87616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门的分类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245" y="1221105"/>
            <a:ext cx="8524875" cy="5353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375" y="1124560"/>
            <a:ext cx="10275570" cy="1743165"/>
            <a:chOff x="1325" y="1176"/>
            <a:chExt cx="16182" cy="2745"/>
          </a:xfrm>
        </p:grpSpPr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455" y="1540"/>
              <a:ext cx="16052" cy="23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1325" y="1176"/>
              <a:ext cx="130" cy="862"/>
            </a:xfrm>
            <a:custGeom>
              <a:avLst/>
              <a:gdLst>
                <a:gd name="T0" fmla="*/ 0 w 102"/>
                <a:gd name="T1" fmla="*/ 0 h 474"/>
                <a:gd name="T2" fmla="*/ 102 w 102"/>
                <a:gd name="T3" fmla="*/ 108 h 474"/>
                <a:gd name="T4" fmla="*/ 102 w 102"/>
                <a:gd name="T5" fmla="*/ 474 h 474"/>
                <a:gd name="T6" fmla="*/ 0 w 102"/>
                <a:gd name="T7" fmla="*/ 366 h 474"/>
                <a:gd name="T8" fmla="*/ 0 w 102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474">
                  <a:moveTo>
                    <a:pt x="0" y="0"/>
                  </a:moveTo>
                  <a:lnTo>
                    <a:pt x="102" y="108"/>
                  </a:lnTo>
                  <a:lnTo>
                    <a:pt x="102" y="474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1325" y="1204"/>
              <a:ext cx="5102" cy="666"/>
            </a:xfrm>
            <a:custGeom>
              <a:avLst/>
              <a:gdLst>
                <a:gd name="T0" fmla="*/ 0 w 2547"/>
                <a:gd name="T1" fmla="*/ 0 h 366"/>
                <a:gd name="T2" fmla="*/ 2547 w 2547"/>
                <a:gd name="T3" fmla="*/ 0 h 366"/>
                <a:gd name="T4" fmla="*/ 2400 w 2547"/>
                <a:gd name="T5" fmla="*/ 185 h 366"/>
                <a:gd name="T6" fmla="*/ 2547 w 2547"/>
                <a:gd name="T7" fmla="*/ 366 h 366"/>
                <a:gd name="T8" fmla="*/ 0 w 2547"/>
                <a:gd name="T9" fmla="*/ 366 h 366"/>
                <a:gd name="T10" fmla="*/ 0 w 2547"/>
                <a:gd name="T11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7" h="366">
                  <a:moveTo>
                    <a:pt x="0" y="0"/>
                  </a:moveTo>
                  <a:lnTo>
                    <a:pt x="2547" y="0"/>
                  </a:lnTo>
                  <a:lnTo>
                    <a:pt x="2400" y="185"/>
                  </a:lnTo>
                  <a:lnTo>
                    <a:pt x="2547" y="366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7616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55" y="1204"/>
              <a:ext cx="2935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sz="2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（1）门的高度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959" y="2038"/>
              <a:ext cx="15103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不宜小于 2100mm。如门设有亮子时，亮子高度一般为 300～900mm，则门洞高度为 2400～3000mm。公共建筑大门高度可视需要适当提高。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1375" y="2979635"/>
            <a:ext cx="10275570" cy="1763245"/>
            <a:chOff x="1325" y="4569"/>
            <a:chExt cx="16182" cy="2777"/>
          </a:xfrm>
        </p:grpSpPr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1455" y="4965"/>
              <a:ext cx="16052" cy="23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1325" y="4569"/>
              <a:ext cx="130" cy="859"/>
            </a:xfrm>
            <a:custGeom>
              <a:avLst/>
              <a:gdLst>
                <a:gd name="T0" fmla="*/ 0 w 102"/>
                <a:gd name="T1" fmla="*/ 0 h 474"/>
                <a:gd name="T2" fmla="*/ 102 w 102"/>
                <a:gd name="T3" fmla="*/ 108 h 474"/>
                <a:gd name="T4" fmla="*/ 102 w 102"/>
                <a:gd name="T5" fmla="*/ 474 h 474"/>
                <a:gd name="T6" fmla="*/ 0 w 102"/>
                <a:gd name="T7" fmla="*/ 366 h 474"/>
                <a:gd name="T8" fmla="*/ 0 w 102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474">
                  <a:moveTo>
                    <a:pt x="0" y="0"/>
                  </a:moveTo>
                  <a:lnTo>
                    <a:pt x="102" y="108"/>
                  </a:lnTo>
                  <a:lnTo>
                    <a:pt x="102" y="474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1325" y="4597"/>
              <a:ext cx="5102" cy="663"/>
            </a:xfrm>
            <a:custGeom>
              <a:avLst/>
              <a:gdLst>
                <a:gd name="T0" fmla="*/ 0 w 2649"/>
                <a:gd name="T1" fmla="*/ 0 h 366"/>
                <a:gd name="T2" fmla="*/ 2649 w 2649"/>
                <a:gd name="T3" fmla="*/ 0 h 366"/>
                <a:gd name="T4" fmla="*/ 2502 w 2649"/>
                <a:gd name="T5" fmla="*/ 186 h 366"/>
                <a:gd name="T6" fmla="*/ 2649 w 2649"/>
                <a:gd name="T7" fmla="*/ 366 h 366"/>
                <a:gd name="T8" fmla="*/ 0 w 2649"/>
                <a:gd name="T9" fmla="*/ 366 h 366"/>
                <a:gd name="T10" fmla="*/ 0 w 2649"/>
                <a:gd name="T11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9" h="366">
                  <a:moveTo>
                    <a:pt x="0" y="0"/>
                  </a:moveTo>
                  <a:lnTo>
                    <a:pt x="2649" y="0"/>
                  </a:lnTo>
                  <a:lnTo>
                    <a:pt x="2502" y="186"/>
                  </a:lnTo>
                  <a:lnTo>
                    <a:pt x="2649" y="366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455" y="4650"/>
              <a:ext cx="2935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（2）门的宽度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59" y="5420"/>
              <a:ext cx="15103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单扇门为700～1000mm，双扇门为1200～1800mm。宽度在2100mm 以上时，则做成三扇、四扇门或双扇带固定扇的门，因为门扇过宽易产生翘曲变形，同时也不利于开启。辅助房间（如浴厕、贮藏室等）门的宽度可窄些，一般为700～800mm。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1375" y="4854550"/>
            <a:ext cx="10275570" cy="1743165"/>
            <a:chOff x="1325" y="7559"/>
            <a:chExt cx="16182" cy="2745"/>
          </a:xfrm>
        </p:grpSpPr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1455" y="7923"/>
              <a:ext cx="16052" cy="23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1325" y="7559"/>
              <a:ext cx="130" cy="859"/>
            </a:xfrm>
            <a:custGeom>
              <a:avLst/>
              <a:gdLst>
                <a:gd name="T0" fmla="*/ 0 w 102"/>
                <a:gd name="T1" fmla="*/ 0 h 474"/>
                <a:gd name="T2" fmla="*/ 102 w 102"/>
                <a:gd name="T3" fmla="*/ 108 h 474"/>
                <a:gd name="T4" fmla="*/ 102 w 102"/>
                <a:gd name="T5" fmla="*/ 474 h 474"/>
                <a:gd name="T6" fmla="*/ 0 w 102"/>
                <a:gd name="T7" fmla="*/ 366 h 474"/>
                <a:gd name="T8" fmla="*/ 0 w 102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474">
                  <a:moveTo>
                    <a:pt x="0" y="0"/>
                  </a:moveTo>
                  <a:lnTo>
                    <a:pt x="102" y="108"/>
                  </a:lnTo>
                  <a:lnTo>
                    <a:pt x="102" y="474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1325" y="7587"/>
              <a:ext cx="5102" cy="663"/>
            </a:xfrm>
            <a:custGeom>
              <a:avLst/>
              <a:gdLst>
                <a:gd name="T0" fmla="*/ 0 w 2649"/>
                <a:gd name="T1" fmla="*/ 0 h 366"/>
                <a:gd name="T2" fmla="*/ 2649 w 2649"/>
                <a:gd name="T3" fmla="*/ 0 h 366"/>
                <a:gd name="T4" fmla="*/ 2502 w 2649"/>
                <a:gd name="T5" fmla="*/ 186 h 366"/>
                <a:gd name="T6" fmla="*/ 2649 w 2649"/>
                <a:gd name="T7" fmla="*/ 366 h 366"/>
                <a:gd name="T8" fmla="*/ 0 w 2649"/>
                <a:gd name="T9" fmla="*/ 366 h 366"/>
                <a:gd name="T10" fmla="*/ 0 w 2649"/>
                <a:gd name="T11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9" h="366">
                  <a:moveTo>
                    <a:pt x="0" y="0"/>
                  </a:moveTo>
                  <a:lnTo>
                    <a:pt x="2649" y="0"/>
                  </a:lnTo>
                  <a:lnTo>
                    <a:pt x="2502" y="186"/>
                  </a:lnTo>
                  <a:lnTo>
                    <a:pt x="2649" y="366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455" y="7619"/>
              <a:ext cx="2935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（3）门的系列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959" y="8386"/>
              <a:ext cx="15103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以门框厚度的构造尺寸为主。铝产品主要有 45、50、55、60、65、70、80、90 等尺寸系列；塑钢产品主要有 60、75、80、88、90 等尺寸系列。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12060" y="388938"/>
            <a:ext cx="406954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87616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门的尺度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1"/>
          <p:cNvSpPr/>
          <p:nvPr>
            <p:custDataLst>
              <p:tags r:id="rId2"/>
            </p:custDataLst>
          </p:nvPr>
        </p:nvSpPr>
        <p:spPr>
          <a:xfrm>
            <a:off x="449580" y="617220"/>
            <a:ext cx="11412220" cy="5821680"/>
          </a:xfrm>
          <a:prstGeom prst="rect">
            <a:avLst/>
          </a:prstGeom>
          <a:noFill/>
          <a:ln w="127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1155" y="518160"/>
            <a:ext cx="11412220" cy="5821680"/>
          </a:xfrm>
          <a:prstGeom prst="rect">
            <a:avLst/>
          </a:prstGeom>
          <a:noFill/>
          <a:ln w="127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252095" y="419100"/>
            <a:ext cx="11412220" cy="5821680"/>
          </a:xfrm>
          <a:prstGeom prst="rect">
            <a:avLst/>
          </a:prstGeom>
          <a:noFill/>
          <a:ln w="127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 rot="10800000">
            <a:off x="671830" y="822325"/>
            <a:ext cx="637540" cy="55626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1" name="任意多边形: 形状 17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18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10511790" y="5229860"/>
            <a:ext cx="923290" cy="80518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4" name="任意多边形: 形状 21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2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>
            <a:off x="2247932" y="2551207"/>
            <a:ext cx="7543800" cy="0"/>
          </a:xfrm>
          <a:prstGeom prst="line">
            <a:avLst/>
          </a:prstGeom>
          <a:ln w="127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981200" y="1556813"/>
            <a:ext cx="8077264" cy="689609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400000000000000" pitchFamily="34" charset="-122"/>
              </a:rPr>
              <a:t>门的代号</a:t>
            </a: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981200" y="2968210"/>
            <a:ext cx="8077264" cy="24504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根据国标《铝合金门》（GB/T 8478—2008）规定，常用的门类别及代号如下：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木门：MM；钢门：GM；塑钢门：SGM；铝合金门：LM；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卷帘门：JM；防盗门：FDM；防火门：FM 甲（乙、丙）；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防火卷帘门：FJM；人防门：RFM（防护密闭门）；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密闭门：RMM；防爆活门：RHM；幕墙用 MQ 表示。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8229666" y="1371611"/>
            <a:ext cx="3962432" cy="411483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/>
          <a:srcRect t="485" b="485"/>
          <a:stretch>
            <a:fillRect/>
          </a:stretch>
        </p:blipFill>
        <p:spPr>
          <a:xfrm>
            <a:off x="0" y="1371588"/>
            <a:ext cx="7924863" cy="41148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6480">
                <a:moveTo>
                  <a:pt x="0" y="0"/>
                </a:moveTo>
                <a:lnTo>
                  <a:pt x="12480" y="0"/>
                </a:lnTo>
                <a:lnTo>
                  <a:pt x="124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686870" y="2133594"/>
            <a:ext cx="3048000" cy="77039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门框安装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8686870" y="3208798"/>
            <a:ext cx="3048013" cy="146669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门框的安装根据施工方式分后塞口和先立口两种。门框的安装方式见图2-6-2。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8686870" y="5029240"/>
            <a:ext cx="457204" cy="5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"/>
  <p:tag name="KSO_WM_UNIT_ID" val="diagram20191995_1*r_i*1_2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1"/>
  <p:tag name="KSO_WM_UNIT_ID" val="diagram20191995_1*r_i*1_11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"/>
  <p:tag name="KSO_WM_UNIT_ID" val="diagram20191995_1*r_i*1_1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9199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-208635101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-208634897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-208634883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-208634747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-208635182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-2086352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-208635332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-208635223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-208635114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87585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TEMPLATE_MASTER_THUMB_INDEX" val="0"/>
  <p:tag name="KSO_WM_UNIT_SHOW_EDIT_AREA_INDICATION" val="0"/>
  <p:tag name="KSO_WM_SLIDE_SIZE" val="938.581*323.129"/>
  <p:tag name="KSO_WM_SLIDE_POSITION" val="10.3113*101.169"/>
  <p:tag name="KSO_WM_DIAGRAM_GROUP_CODE" val="r1-1"/>
  <p:tag name="KSO_WM_SLIDE_DIAGTYPE" val="r"/>
  <p:tag name="KSO_WM_TAG_VERSION" val="1.0"/>
  <p:tag name="KSO_WM_BEAUTIFY_FLAG" val="#wm#"/>
  <p:tag name="KSO_WM_TEMPLATE_CATEGORY" val="diagram"/>
  <p:tag name="KSO_WM_TEMPLATE_INDEX" val="20187585"/>
  <p:tag name="KSO_WM_SLIDE_LAYOUT" val="a_r"/>
  <p:tag name="KSO_WM_SLIDE_LAYOUT_CNT" val="1_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SHOW_EDIT_AREA_INDICATION" val="0"/>
  <p:tag name="KSO_WM_UNIT_VALUE" val="17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a"/>
  <p:tag name="KSO_WM_UNIT_INDEX" val="1"/>
  <p:tag name="KSO_WM_UNIT_ID" val="diagram20187585_1*a*1"/>
  <p:tag name="KSO_WM_TEMPLATE_CATEGORY" val="diagram"/>
  <p:tag name="KSO_WM_TEMPLATE_INDEX" val="20187585"/>
  <p:tag name="KSO_WM_UNIT_LAYERLEVEL" val="1"/>
  <p:tag name="KSO_WM_TAG_VERSION" val="1.0"/>
  <p:tag name="KSO_WM_BEAUTIFY_FLAG" val="#wm#"/>
  <p:tag name="KSO_WM_UNIT_DIAGRAM_CONTRAST_TITLE_CNT" val="2"/>
  <p:tag name="KSO_WM_UNIT_DIAGRAM_DIMENSION_TITLE_CNT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"/>
  <p:tag name="KSO_WM_UNIT_ID" val="diagram20187585_1*r_i*1_5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6"/>
  <p:tag name="KSO_WM_UNIT_ID" val="diagram20187585_1*r_i*1_6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SHOW_EDIT_AREA_INDICATION" val="0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7"/>
  <p:tag name="KSO_WM_UNIT_ID" val="diagram20187585_1*r_i*1_7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TEXT_FILL_FORE_SCHEMECOLOR_INDEX" val="14"/>
  <p:tag name="KSO_WM_UNIT_TEXT_FILL_TYPE" val="1"/>
  <p:tag name="KSO_WM_UNIT_USESOURCEFORMAT_APPLY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8"/>
  <p:tag name="KSO_WM_UNIT_ID" val="diagram20187585_1*r_i*1_8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LINE_FORE_SCHEMECOLOR_INDEX" val="5"/>
  <p:tag name="KSO_WM_UNIT_LINE_FILL_TYPE" val="2"/>
  <p:tag name="KSO_WM_UNIT_USESOURCEFORMAT_APPLY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9"/>
  <p:tag name="KSO_WM_UNIT_ID" val="diagram20187585_1*r_i*1_9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SHOW_EDIT_AREA_INDICATION" val="0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0"/>
  <p:tag name="KSO_WM_UNIT_ID" val="diagram20187585_1*r_i*1_10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TEXT_FILL_FORE_SCHEMECOLOR_INDEX" val="14"/>
  <p:tag name="KSO_WM_UNIT_TEXT_FILL_TYPE" val="1"/>
  <p:tag name="KSO_WM_UNIT_USESOURCEFORMAT_APPLY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SHOW_EDIT_AREA_INDICATION" val="0"/>
  <p:tag name="KSO_WM_UNIT_VALUE" val="9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t"/>
  <p:tag name="KSO_WM_UNIT_INDEX" val="1_2"/>
  <p:tag name="KSO_WM_UNIT_ID" val="diagram20187585_1*r_t*1_2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PRESET_TEXT" val="添加标题"/>
  <p:tag name="KSO_WM_UNIT_TEXT_FILL_FORE_SCHEMECOLOR_INDEX" val="13"/>
  <p:tag name="KSO_WM_UNIT_TEXT_FILL_TYPE" val="1"/>
  <p:tag name="KSO_WM_UNIT_USESOURCEFORMAT_APPLY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SHOW_EDIT_AREA_INDICATION" val="0"/>
  <p:tag name="KSO_WM_UNIT_VALUE" val="9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t"/>
  <p:tag name="KSO_WM_UNIT_INDEX" val="1_1"/>
  <p:tag name="KSO_WM_UNIT_ID" val="diagram20187585_1*r_t*1_1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PRESET_TEXT" val="添加标题"/>
  <p:tag name="KSO_WM_UNIT_TEXT_FILL_FORE_SCHEMECOLOR_INDEX" val="13"/>
  <p:tag name="KSO_WM_UNIT_TEXT_FILL_TYPE" val="1"/>
  <p:tag name="KSO_WM_UNIT_USESOURCEFORMAT_APPLY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SHOW_EDIT_AREA_INDICATION" val="0"/>
  <p:tag name="KSO_WM_UNIT_VALUE" val="36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v"/>
  <p:tag name="KSO_WM_UNIT_INDEX" val="1_1"/>
  <p:tag name="KSO_WM_UNIT_ID" val="diagram20187585_1*r_v*1_1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PRESET_TEXT" val="单击此处添加文本具体内容，简明扼要地阐述你的观点"/>
  <p:tag name="KSO_WM_UNIT_TEXT_FILL_FORE_SCHEMECOLOR_INDEX" val="13"/>
  <p:tag name="KSO_WM_UNIT_TEXT_FILL_TYPE" val="1"/>
  <p:tag name="KSO_WM_UNIT_USESOURCEFORMAT_APPLY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1"/>
  <p:tag name="KSO_WM_UNIT_ID" val="diagram20187585_1*r_i*1_11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TEXT_FILL_FORE_SCHEMECOLOR_INDEX" val="5"/>
  <p:tag name="KSO_WM_UNIT_TEXT_FILL_TYPE" val="1"/>
  <p:tag name="KSO_WM_UNIT_USESOURCEFORMAT_APPLY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SHOW_EDIT_AREA_INDICATION" val="0"/>
  <p:tag name="KSO_WM_UNIT_VALUE" val="36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v"/>
  <p:tag name="KSO_WM_UNIT_INDEX" val="1_2"/>
  <p:tag name="KSO_WM_UNIT_ID" val="diagram20187585_1*r_v*1_2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PRESET_TEXT" val="单击此处添加文本具体内容，简明扼要地阐述你的观点"/>
  <p:tag name="KSO_WM_UNIT_TEXT_FILL_FORE_SCHEMECOLOR_INDEX" val="13"/>
  <p:tag name="KSO_WM_UNIT_TEXT_FILL_TYPE" val="1"/>
  <p:tag name="KSO_WM_UNIT_USESOURCEFORMAT_APPLY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"/>
  <p:tag name="KSO_WM_UNIT_ID" val="diagram20187585_1*r_i*1_2"/>
  <p:tag name="KSO_WM_TEMPLATE_CATEGORY" val="diagram"/>
  <p:tag name="KSO_WM_TEMPLATE_INDEX" val="2018758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TEXT_FILL_FORE_SCHEMECOLOR_INDEX" val="5"/>
  <p:tag name="KSO_WM_UNIT_TEXT_FILL_TYPE" val="1"/>
  <p:tag name="KSO_WM_UNIT_USESOURCEFORMAT_APPLY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TEMPLATE_THUMBS_INDEX" val="1、6、10、14、20、26、27、28、29、31"/>
  <p:tag name="KSO_WM_SLIDE_ID" val="diagram20190746_1"/>
  <p:tag name="KSO_WM_SLIDE_TYPE" val="text"/>
  <p:tag name="KSO_WM_SLIDE_SUBTYPE" val="picTxt"/>
  <p:tag name="KSO_WM_SLIDE_ITEM_CNT" val="0"/>
  <p:tag name="KSO_WM_SLIDE_INDEX" val="1"/>
  <p:tag name="KSO_WM_SLIDE_SIZE" val="644.505*251.561"/>
  <p:tag name="KSO_WM_SLIDE_POSITION" val="275.895*215.119"/>
  <p:tag name="KSO_WM_TAG_VERSION" val="1.0"/>
  <p:tag name="KSO_WM_BEAUTIFY_FLAG" val="#wm#"/>
  <p:tag name="KSO_WM_TEMPLATE_CATEGORY" val="diagram"/>
  <p:tag name="KSO_WM_TEMPLATE_INDEX" val="20190746"/>
  <p:tag name="KSO_WM_SLIDE_LAYOUT" val="a_d_h"/>
  <p:tag name="KSO_WM_SLIDE_LAYOUT_CNT" val="1_1_2"/>
  <p:tag name="KSO_WM_SLIDE_COLORSCHEME_VERSION" val="3.2"/>
  <p:tag name="KSO_WM_SLIDE_CONSTRAINT" val="%7b%22slideConstraint%22%3a%7b%22seriesAreas%22%3a%5b%5d%2c%22singleAreas%22%3a%5b%7b%22shapes%22%3a%5b7%5d%2c%22serialConstraintIndex%22%3a-1%2c%22areatextmark%22%3a0%2c%22pictureprocessmark%22%3a0%7d%5d%7d%7d"/>
  <p:tag name="KSO_WM_TEMPLATE_SUBCATEGORY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0746_1*i*1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13"/>
  <p:tag name="KSO_WM_UNIT_COLOR_SCHEME_PARENT_PAGE" val="0_1"/>
  <p:tag name="KSO_WM_UNIT_ABSOLUTE_COLOR" val="1"/>
  <p:tag name="KSO_WM_UNIT_ADJUSTLAYOUT_ID" val="1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664*885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0746_1*d*1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7"/>
  <p:tag name="KSO_WM_UNIT_COLOR_SCHEME_PARENT_PAGE" val="0_1"/>
  <p:tag name="KSO_WM_UNIT_ADJUSTLAYOUT_ID" val="7"/>
  <p:tag name="KSO_WM_UNIT_PICTURE_CLIP_FLAG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0746_1*i*3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ABSOLUTE_COLOR" val="1"/>
  <p:tag name="KSO_WM_UNIT_ADJUSTLAYOUT_ID" val="1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0746_1*i*4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17"/>
  <p:tag name="KSO_WM_UNIT_COLOR_SCHEME_PARENT_PAGE" val="0_1"/>
  <p:tag name="KSO_WM_UNIT_ABSOLUTE_COLOR" val="1"/>
  <p:tag name="KSO_WM_UNIT_ADJUSTLAYOUT_ID" val="1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PART_ID" val="3-b"/>
  <p:tag name="KSO_WM_UNIT_TEXT_PART_SIZE" val="84.88*644.5"/>
  <p:tag name="KSO_WM_UNIT_VALUE" val="117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190746_1*h_f*2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COLOR_SCHEME_SHAPE_ID" val="12"/>
  <p:tag name="KSO_WM_UNIT_COLOR_SCHEME_PARENT_PAGE" val="0_1"/>
  <p:tag name="KSO_WM_UNIT_ADJUSTLAYOUT_ID" val="12"/>
  <p:tag name="KSO_WM_UNIT_TEXT_PART_ID_V2" val="d-3-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TEXT_PART_ID" val="3-Z"/>
  <p:tag name="KSO_WM_UNIT_TEXT_PART_SIZE" val="30*644.5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UNIT_ID" val="diagram20190746_1*h_a*1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1_1"/>
  <p:tag name="KSO_WM_UNIT_COLOR_SCHEME_SHAPE_ID" val="5"/>
  <p:tag name="KSO_WM_UNIT_COLOR_SCHEME_PARENT_PAGE" val="0_1"/>
  <p:tag name="KSO_WM_UNIT_ADJUSTLAYOUT_ID" val="5"/>
  <p:tag name="KSO_WM_UNIT_TEXT_PART_ID_V2" val="c-3-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TEXT_PART_ID" val="3-Z"/>
  <p:tag name="KSO_WM_UNIT_TEXT_PART_SIZE" val="30*644.5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UNIT_ID" val="diagram20190746_1*h_a*2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2_1"/>
  <p:tag name="KSO_WM_UNIT_COLOR_SCHEME_SHAPE_ID" val="8"/>
  <p:tag name="KSO_WM_UNIT_COLOR_SCHEME_PARENT_PAGE" val="0_1"/>
  <p:tag name="KSO_WM_UNIT_ADJUSTLAYOUT_ID" val="8"/>
  <p:tag name="KSO_WM_UNIT_TEXT_PART_ID_V2" val="c-3-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TEXT_PART_ID" val="3-Z"/>
  <p:tag name="KSO_WM_UNIT_TEXT_PART_SIZE" val="30*644.5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UNIT_ID" val="diagram20190746_1*h_a*1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1_1"/>
  <p:tag name="KSO_WM_UNIT_COLOR_SCHEME_SHAPE_ID" val="5"/>
  <p:tag name="KSO_WM_UNIT_COLOR_SCHEME_PARENT_PAGE" val="0_1"/>
  <p:tag name="KSO_WM_UNIT_ADJUSTLAYOUT_ID" val="5"/>
  <p:tag name="KSO_WM_UNIT_TEXT_PART_ID_V2" val="c-3-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827"/>
  <p:tag name="KSO_WM_SLIDE_ID" val="diagram20207827_1"/>
  <p:tag name="KSO_WM_SLIDE_TYPE" val="text"/>
  <p:tag name="KSO_WM_SLIDE_SUBTYPE" val="picTxt"/>
  <p:tag name="KSO_WM_SLIDE_ITEM_CNT" val="0"/>
  <p:tag name="KSO_WM_SLIDE_INDEX" val="1"/>
  <p:tag name="KSO_WM_SLIDE_SIZE" val="888*540"/>
  <p:tag name="KSO_WM_SLIDE_POSITION" val="0*0"/>
  <p:tag name="KSO_WM_TAG_VERSION" val="1.0"/>
  <p:tag name="KSO_WM_SLIDE_LAYOUT" val="a_d_f"/>
  <p:tag name="KSO_WM_SLIDE_LAYOUT_CNT" val="1_1_1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COLORSCHEME_VERSION" val="3.2"/>
  <p:tag name="KSO_WM_SLIDE_RATIO" val="1.777778"/>
  <p:tag name="KSO_WM_TEMPLATE_SUBCATEGORY" val="21"/>
  <p:tag name="KSO_WM_TEMPLATE_MASTER_TYPE" val="0"/>
  <p:tag name="KSO_WM_TEMPLATE_COLOR_TYPE" val="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picture_toward&quot;:0,&quot;picture_dockside&quot;:[],&quot;fill_id&quot;:&quot;15b39f2fe1354cbba3da7eefc52df83c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b9356a8430bc449e810ff6c6c0088297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87818fc08c124240a413214692eeb532&quot;,&quot;fill_align&quot;:&quot;lt&quot;,&quot;chip_types&quot;:[&quot;text&quot;,&quot;picture&quot;,&quot;chart&quot;,&quot;table&quot;]}]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1-16T10:14:53&quot;,&quot;maxSize&quot;:{&quot;size1&quot;:62.5},&quot;minSize&quot;:{&quot;size1&quot;:48.799999999999997},&quot;normalSize&quot;:{&quot;size1&quot;:54.800000000000004},&quot;subLayout&quot;:[{&quot;id&quot;:&quot;2020-11-16T10:14:53&quot;,&quot;margin&quot;:{&quot;bottom&quot;:0,&quot;left&quot;:0,&quot;right&quot;:2.5399999618530273,&quot;top&quot;:0},&quot;type&quot;:0},{&quot;id&quot;:&quot;2020-11-16T10:14:53&quot;,&quot;maxSize&quot;:{&quot;size1&quot;:42.421696980794273},&quot;minSize&quot;:{&quot;size1&quot;:24.621696980794269},&quot;normalSize&quot;:{&quot;size1&quot;:28.288363647460933},&quot;subLayout&quot;:[{&quot;id&quot;:&quot;2020-11-16T10:14:53&quot;,&quot;margin&quot;:{&quot;bottom&quot;:0.026000002399086952,&quot;left&quot;:0.026000002399086952,&quot;right&quot;:2.5399999618530273,&quot;top&quot;:2.5399999618530273},&quot;type&quot;:0},{&quot;id&quot;:&quot;2020-11-16T10:14:53&quot;,&quot;margin&quot;:{&quot;bottom&quot;:2.5399999618530273,&quot;left&quot;:0.026000002399086952,&quot;right&quot;:2.5399999618530273,&quot;top&quot;:0.81999999284744263},&quot;type&quot;:0}],&quot;type&quot;:0}],&quot;type&quot;:0}"/>
  <p:tag name="KSO_WM_CHIP_XID" val="5eecb72aa758c1ec0b708a77"/>
  <p:tag name="KSO_WM_SLIDE_BACKGROUND" val="[&quot;general&quot;]"/>
  <p:tag name="KSO_WM_SLIDE_CAN_ADD_NAVIGATION" val="1"/>
  <p:tag name="KSO_WM_CHIP_DECFILLPROP" val="[]"/>
  <p:tag name="KSO_WM_CHIP_GROUPID" val="5eecb72aa758c1ec0b708a76"/>
  <p:tag name="KSO_WM_SLIDE_BK_DARK_LIGHT" val="2"/>
  <p:tag name="KSO_WM_SLIDE_BACKGROUND_TYPE" val="general"/>
  <p:tag name="KSO_WM_SLIDE_SUPPORT_FEATURE_TYPE" val="0"/>
  <p:tag name="KSO_WM_TEMPLATE_ASSEMBLE_XID" val="5fb1e09c30a0f79ad1c42d21"/>
  <p:tag name="KSO_WM_TEMPLATE_ASSEMBLE_GROUPID" val="5fb1e09c30a0f79ad1c42d2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904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827_1*d*1"/>
  <p:tag name="KSO_WM_TEMPLATE_CATEGORY" val="diagram"/>
  <p:tag name="KSO_WM_TEMPLATE_INDEX" val="2020782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0802b460201433bb1db8174518c5f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4db06ec0dc7641d2b10612d2a4a44f28"/>
  <p:tag name="KSO_WM_UNIT_PLACING_PICTURE" val="4db06ec0dc7641d2b10612d2a4a44f28"/>
  <p:tag name="KSO_WM_TEMPLATE_ASSEMBLE_XID" val="5fb1e09c30a0f79ad1c42d21"/>
  <p:tag name="KSO_WM_TEMPLATE_ASSEMBLE_GROUPID" val="5fb1e09c30a0f79ad1c42d2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827_1*a*1"/>
  <p:tag name="KSO_WM_TEMPLATE_CATEGORY" val="diagram"/>
  <p:tag name="KSO_WM_TEMPLATE_INDEX" val="20207827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367f54aa2ca4c85962d19e7fa1855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7ec30d51837244389a766dd79399535f"/>
  <p:tag name="KSO_WM_UNIT_TEXT_FILL_FORE_SCHEMECOLOR_INDEX_BRIGHTNESS" val="0"/>
  <p:tag name="KSO_WM_UNIT_TEXT_FILL_FORE_SCHEMECOLOR_INDEX" val="13"/>
  <p:tag name="KSO_WM_UNIT_TEXT_FILL_TYPE" val="1"/>
  <p:tag name="KSO_WM_TEMPLATE_ASSEMBLE_XID" val="5fb1e09c30a0f79ad1c42d21"/>
  <p:tag name="KSO_WM_TEMPLATE_ASSEMBLE_GROUPID" val="5fb1e09c30a0f79ad1c42d2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827_1*f*1"/>
  <p:tag name="KSO_WM_TEMPLATE_CATEGORY" val="diagram"/>
  <p:tag name="KSO_WM_TEMPLATE_INDEX" val="2020782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68"/>
  <p:tag name="KSO_WM_UNIT_SHOW_EDIT_AREA_INDICATION" val="1"/>
  <p:tag name="KSO_WM_CHIP_GROUPID" val="5e6b05596848fb12bee65ac8"/>
  <p:tag name="KSO_WM_CHIP_XID" val="5e6b05596848fb12bee65aca"/>
  <p:tag name="KSO_WM_UNIT_DEC_AREA_ID" val="8002086c132841f2b112cb1b0c78b6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0a48504179ef4b14a49883056d73b27d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5fb1e09c30a0f79ad1c42d21"/>
  <p:tag name="KSO_WM_TEMPLATE_ASSEMBLE_GROUPID" val="5fb1e09c30a0f79ad1c42d2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1060"/>
  <p:tag name="KSO_WM_SLIDE_ID" val="diagram20211060_1"/>
  <p:tag name="KSO_WM_SLIDE_TYPE" val="text"/>
  <p:tag name="KSO_WM_SLIDE_SUBTYPE" val="picTxt"/>
  <p:tag name="KSO_WM_SLIDE_ITEM_CNT" val="0"/>
  <p:tag name="KSO_WM_SLIDE_INDEX" val="1"/>
  <p:tag name="KSO_WM_SLIDE_SIZE" val="912*540"/>
  <p:tag name="KSO_WM_SLIDE_POSITION" val="0*0"/>
  <p:tag name="KSO_WM_TAG_VERSION" val="1.0"/>
  <p:tag name="KSO_WM_SLIDE_LAYOUT" val="a_d_f"/>
  <p:tag name="KSO_WM_SLIDE_LAYOUT_CNT" val="1_1_1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COLORSCHEME_VERSION" val="3.2"/>
  <p:tag name="KSO_WM_TEMPLATE_SUBCATEGORY" val="21"/>
  <p:tag name="KSO_WM_TEMPLATE_MASTER_TYPE" val="0"/>
  <p:tag name="KSO_WM_TEMPLATE_COLOR_TYPE" val="1"/>
  <p:tag name="KSO_WM_SLIDE_LAYOUT_INFO" val="{&quot;direction&quot;:1,&quot;id&quot;:&quot;2020-10-28T21:03:57&quot;,&quot;maxSize&quot;:{&quot;size1&quot;:33.799999999999997},&quot;minSize&quot;:{&quot;size1&quot;:33.799999999999997},&quot;normalSize&quot;:{&quot;size1&quot;:33.79999999999999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10-28T21:03:57&quot;,&quot;maxSize&quot;:{&quot;size1&quot;:43.299999999999997},&quot;minSize&quot;:{&quot;size1&quot;:31.100000000000001},&quot;normalSize&quot;:{&quot;size1&quot;:39},&quot;subLayout&quot;:[{&quot;id&quot;:&quot;2020-10-28T21:03:57&quot;,&quot;margin&quot;:{&quot;bottom&quot;:0.026000002399086952,&quot;left&quot;:1.2699999809265137,&quot;right&quot;:1.2699999809265137,&quot;top&quot;:4.445000171661377},&quot;type&quot;:0},{&quot;id&quot;:&quot;2020-10-28T21:03:57&quot;,&quot;margin&quot;:{&quot;bottom&quot;:2.9630000591278076,&quot;left&quot;:1.2699999809265137,&quot;right&quot;:1.2699999809265137,&quot;top&quot;:0.81999999284744263},&quot;type&quot;:0}],&quot;type&quot;:0},{&quot;direction&quot;:1,&quot;id&quot;:&quot;2020-10-28T21:03:57&quot;,&quot;margin&quot;:{&quot;bottom&quot;:4.2329998016357422,&quot;left&quot;:1.6929999589920044,&quot;right&quot;:1.6929999589920044,&quot;top&quot;:4.2329998016357422},&quot;type&quot;:0}],&quot;type&quot;:0}"/>
  <p:tag name="KSO_WM_SLIDE_CAN_ADD_NAVIGATION" val="1"/>
  <p:tag name="KSO_WM_SLIDE_BACKGROUND" val="[&quot;leftRigh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630a491bb0086638a08"/>
  <p:tag name="KSO_WM_CHIP_FILLPROP" val="[[{&quot;text_align&quot;:&quot;lb&quot;,&quot;text_direction&quot;:&quot;horizontal&quot;,&quot;support_big_font&quot;:false,&quot;fill_id&quot;:&quot;ffb5608610af488dac2993d329f4f04a&quot;,&quot;fill_align&quot;:&quot;lb&quot;,&quot;chip_types&quot;:[&quot;header&quot;]},{&quot;text_align&quot;:&quot;lt&quot;,&quot;text_direction&quot;:&quot;horizontal&quot;,&quot;support_big_font&quot;:false,&quot;fill_id&quot;:&quot;19321385f4cc4a6ea310068d8ebccc22&quot;,&quot;fill_align&quot;:&quot;lt&quot;,&quot;chip_types&quot;:[&quot;text&quot;]},{&quot;text_align&quot;:&quot;lm&quot;,&quot;text_direction&quot;:&quot;horizontal&quot;,&quot;support_features&quot;:[&quot;collage&quot;,&quot;carousel&quot;],&quot;support_big_font&quot;:true,&quot;fill_id&quot;:&quot;8371d3f3a5204144b372af03a665a3ab&quot;,&quot;fill_align&quot;:&quot;lm&quot;,&quot;chip_types&quot;:[&quot;diagram&quot;,&quot;pictext&quot;,&quot;text&quot;,&quot;picture&quot;,&quot;chart&quot;,&quot;table&quot;]}]]"/>
  <p:tag name="KSO_WM_CHIP_DECFILLPROP" val="[]"/>
  <p:tag name="KSO_WM_CHIP_GROUPID" val="5ef20630a491bb0086638a07"/>
  <p:tag name="KSO_WM_SLIDE_BK_DARK_LIGHT" val="2"/>
  <p:tag name="KSO_WM_SLIDE_BACKGROUND_TYPE" val="leftRight"/>
  <p:tag name="KSO_WM_SLIDE_SUPPORT_FEATURE_TYPE" val="3"/>
  <p:tag name="KSO_WM_TEMPLATE_ASSEMBLE_XID" val="5f996c3ce01a7e847d6eddc9"/>
  <p:tag name="KSO_WM_TEMPLATE_ASSEMBLE_GROUPID" val="5f996c3ce01a7e847d6eddc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060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1060"/>
  <p:tag name="KSO_WM_UNIT_VALUE" val="450"/>
  <p:tag name="KSO_WM_TEMPLATE_ASSEMBLE_XID" val="5f996c3ce01a7e847d6eddc9"/>
  <p:tag name="KSO_WM_TEMPLATE_ASSEMBLE_GROUPID" val="5f996c3ce01a7e847d6eddc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6b325be51410454497b4005505b0f507&quot;,&quot;X&quot;:{&quot;Pos&quot;:2},&quot;Y&quot;:{&quot;Pos&quot;:0}},&quot;whChangeMode&quot;:0}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60_1*i*2"/>
  <p:tag name="KSO_WM_TEMPLATE_CATEGORY" val="diagram"/>
  <p:tag name="KSO_WM_TEMPLATE_INDEX" val="20211060"/>
  <p:tag name="KSO_WM_UNIT_LAYERLEVEL" val="1"/>
  <p:tag name="KSO_WM_TAG_VERSION" val="1.0"/>
  <p:tag name="KSO_WM_BEAUTIFY_FLAG" val="#wm#"/>
  <p:tag name="KSO_WM_UNIT_DEC_AREA_ID" val="cba9270c0ffa4fac9fc12441918cf81a"/>
  <p:tag name="KSO_WM_CHIP_GROUPID" val="5ef20630a491bb0086638a07"/>
  <p:tag name="KSO_WM_CHIP_XID" val="5ef20630a491bb0086638a08"/>
  <p:tag name="KSO_WM_TEMPLATE_ASSEMBLE_XID" val="5f996c3ce01a7e847d6eddc9"/>
  <p:tag name="KSO_WM_TEMPLATE_ASSEMBLE_GROUPID" val="5f996c3ce01a7e847d6eddc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060_1*a*1"/>
  <p:tag name="KSO_WM_TEMPLATE_CATEGORY" val="diagram"/>
  <p:tag name="KSO_WM_TEMPLATE_INDEX" val="20211060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92575430a6f4b068b837e142dec6b4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ec8841f11b864627bccd96600edc250a"/>
  <p:tag name="KSO_WM_UNIT_TEXT_FILL_FORE_SCHEMECOLOR_INDEX_BRIGHTNESS" val="0"/>
  <p:tag name="KSO_WM_UNIT_TEXT_FILL_FORE_SCHEMECOLOR_INDEX" val="13"/>
  <p:tag name="KSO_WM_UNIT_TEXT_FILL_TYPE" val="1"/>
  <p:tag name="KSO_WM_TEMPLATE_ASSEMBLE_XID" val="5f996c3ce01a7e847d6eddc9"/>
  <p:tag name="KSO_WM_TEMPLATE_ASSEMBLE_GROUPID" val="5f996c3ce01a7e847d6eddc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60_1*f*1"/>
  <p:tag name="KSO_WM_TEMPLATE_CATEGORY" val="diagram"/>
  <p:tag name="KSO_WM_TEMPLATE_INDEX" val="2021106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963082993daa4b53b5edd290724d99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fa697924559426d8cf6b11729dfb20f"/>
  <p:tag name="KSO_WM_UNIT_TEXT_FILL_FORE_SCHEMECOLOR_INDEX_BRIGHTNESS" val="0.25"/>
  <p:tag name="KSO_WM_UNIT_TEXT_FILL_FORE_SCHEMECOLOR_INDEX" val="13"/>
  <p:tag name="KSO_WM_UNIT_TEXT_FILL_TYPE" val="1"/>
  <p:tag name="KSO_WM_TEMPLATE_ASSEMBLE_XID" val="5f996c3ce01a7e847d6eddc9"/>
  <p:tag name="KSO_WM_TEMPLATE_ASSEMBLE_GROUPID" val="5f996c3ce01a7e847d6eddc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888*19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060_1*d*1"/>
  <p:tag name="KSO_WM_TEMPLATE_CATEGORY" val="diagram"/>
  <p:tag name="KSO_WM_TEMPLATE_INDEX" val="2021106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b325be51410454497b4005505b0f50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5a629aef34e4edc90d396111e414364"/>
  <p:tag name="KSO_WM_UNIT_PLACING_PICTURE" val="85a629aef34e4edc90d396111e414364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5f996c3ce01a7e847d6eddc9"/>
  <p:tag name="KSO_WM_TEMPLATE_ASSEMBLE_GROUPID" val="5f996c3ce01a7e847d6eddc9"/>
  <p:tag name="REFSHAPE" val="104298666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2507"/>
  <p:tag name="KSO_WM_SLIDE_ID" val="diagram20212507_1"/>
  <p:tag name="KSO_WM_SLIDE_TYPE" val="text"/>
  <p:tag name="KSO_WM_SLIDE_SUBTYPE" val="pureTxt"/>
  <p:tag name="KSO_WM_SLIDE_ITEM_CNT" val="0"/>
  <p:tag name="KSO_WM_SLIDE_INDEX" val="1"/>
  <p:tag name="KSO_WM_SLIDE_SIZE" val="923*683"/>
  <p:tag name="KSO_WM_SLIDE_POSITION" val="36*0"/>
  <p:tag name="KSO_WM_TAG_VERSION" val="1.0"/>
  <p:tag name="KSO_WM_SLIDE_LAYOUT" val="a_f"/>
  <p:tag name="KSO_WM_SLIDE_LAYOUT_CNT" val="1_1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COLORSCHEME_VERSION" val="3.2"/>
  <p:tag name="KSO_WM_TEMPLATE_SUBCATEGORY" val="21"/>
  <p:tag name="KSO_WM_TEMPLATE_MASTER_TYPE" val="0"/>
  <p:tag name="KSO_WM_TEMPLATE_COLOR_TYPE" val="1"/>
  <p:tag name="KSO_WM_SLIDE_CAN_ADD_NAVIGATION" val="1"/>
  <p:tag name="KSO_WM_SLIDE_BACKGROUND" val="[&quot;general&quot;]"/>
  <p:tag name="KSO_WM_SLIDE_RATIO" val="1.777778"/>
  <p:tag name="KSO_WM_CHIP_INFOS" val="{&quot;layout_type&quot;:&quot;topbottom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f20a5ea491bb0086638ac2"/>
  <p:tag name="KSO_WM_CHIP_FILLPROP" val="[[{&quot;fill_id&quot;:&quot;0bc3c1a022504dc18ddf2da8beea7bff&quot;,&quot;fill_align&quot;:&quot;lm&quot;,&quot;text_align&quot;:&quot;lm&quot;,&quot;text_direction&quot;:&quot;horizontal&quot;,&quot;chip_types&quot;:[&quot;header&quot;]},{&quot;fill_id&quot;:&quot;1a64a48662ca45e7a2ef2dffb46de0df&quot;,&quot;fill_align&quot;:&quot;cm&quot;,&quot;text_align&quot;:&quot;lm&quot;,&quot;text_direction&quot;:&quot;horizontal&quot;,&quot;chip_types&quot;:[&quot;text&quot;]}],[{&quot;fill_id&quot;:&quot;0bc3c1a022504dc18ddf2da8beea7bff&quot;,&quot;fill_align&quot;:&quot;lm&quot;,&quot;text_align&quot;:&quot;lm&quot;,&quot;text_direction&quot;:&quot;horizontal&quot;,&quot;chip_types&quot;:[&quot;header&quot;]},{&quot;fill_id&quot;:&quot;1a64a48662ca45e7a2ef2dffb46de0df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]]"/>
  <p:tag name="KSO_WM_CHIP_DECFILLPROP" val="[]"/>
  <p:tag name="KSO_WM_CHIP_GROUPID" val="5ef20a5ea491bb0086638ac1"/>
  <p:tag name="KSO_WM_SLIDE_BK_DARK_LIGHT" val="2"/>
  <p:tag name="KSO_WM_SLIDE_BACKGROUND_TYPE" val="general"/>
  <p:tag name="KSO_WM_SLIDE_SUPPORT_FEATURE_TYPE" val="0"/>
  <p:tag name="KSO_WM_TEMPLATE_ASSEMBLE_XID" val="5f9fc91258547e528819666c"/>
  <p:tag name="KSO_WM_TEMPLATE_ASSEMBLE_GROUPID" val="5f9fc91258547e528819666c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38&quot;,&quot;maxSize&quot;:{&quot;size1&quot;:24.399999999999999},&quot;minSize&quot;:{&quot;size1&quot;:18.899999999999999},&quot;normalSize&quot;:{&quot;size1&quot;:19.228148148148147},&quot;subLayout&quot;:[{&quot;id&quot;:&quot;2020-11-02T16:53:38&quot;,&quot;margin&quot;:{&quot;bottom&quot;:0.42300000786781311,&quot;left&quot;:1.6929999589920044,&quot;right&quot;:5.9270000457763672,&quot;top&quot;:1.6929999589920044},&quot;type&quot;:0},{&quot;id&quot;:&quot;2020-11-02T16:53:38&quot;,&quot;margin&quot;:{&quot;bottom&quot;:2.752000093460083,&quot;left&quot;:2.9630000591278076,&quot;right&quot;:2.9630000591278076,&quot;top&quot;:1.6929999589920044},&quot;type&quot;:0}],&quot;type&quot;:0}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507_1*i*1"/>
  <p:tag name="KSO_WM_TEMPLATE_CATEGORY" val="diagram"/>
  <p:tag name="KSO_WM_TEMPLATE_INDEX" val="2021250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b17b74418e6c4216a89c55c216e4f9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d9b2d4d99b948dab412a444d491c43d&quot;,&quot;X&quot;:{&quot;Pos&quot;:1},&quot;Y&quot;:{&quot;Pos&quot;:1}},&quot;whChangeMode&quot;:0}"/>
  <p:tag name="KSO_WM_CHIP_GROUPID" val="5ef20a5ea491bb0086638ac1"/>
  <p:tag name="KSO_WM_CHIP_XID" val="5ef20a5ea491bb0086638ac2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756"/>
  <p:tag name="KSO_WM_TEMPLATE_ASSEMBLE_XID" val="5f9fc91258547e528819666c"/>
  <p:tag name="KSO_WM_TEMPLATE_ASSEMBLE_GROUPID" val="5f9fc91258547e528819666c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CHIP_GROUPID" val="5ef20a5ea491bb0086638ac1"/>
  <p:tag name="KSO_WM_CHIP_XID" val="5ef20a5ea491bb0086638ac2"/>
  <p:tag name="KSO_WM_TEMPLATE_CATEGORY" val="diagram"/>
  <p:tag name="KSO_WM_TEMPLATE_INDEX" val="20212507"/>
  <p:tag name="KSO_WM_UNIT_ID" val="diagram20212507_1**"/>
  <p:tag name="KSO_WM_TEMPLATE_ASSEMBLE_XID" val="5f9fc91258547e528819666c"/>
  <p:tag name="KSO_WM_TEMPLATE_ASSEMBLE_GROUPID" val="5f9fc91258547e528819666c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2507_1*a*1"/>
  <p:tag name="KSO_WM_TEMPLATE_CATEGORY" val="diagram"/>
  <p:tag name="KSO_WM_TEMPLATE_INDEX" val="20212507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55d125534a084a63948bde14fdb7cbc3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befc5cf65e494592bb68ceee597d7408"/>
  <p:tag name="KSO_WM_UNIT_TEXT_FILL_FORE_SCHEMECOLOR_INDEX_BRIGHTNESS" val="0"/>
  <p:tag name="KSO_WM_UNIT_TEXT_FILL_FORE_SCHEMECOLOR_INDEX" val="13"/>
  <p:tag name="KSO_WM_UNIT_TEXT_FILL_TYPE" val="1"/>
  <p:tag name="KSO_WM_TEMPLATE_ASSEMBLE_XID" val="5f9fc91258547e528819666c"/>
  <p:tag name="KSO_WM_TEMPLATE_ASSEMBLE_GROUPID" val="5f9fc91258547e528819666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507_1*f*1"/>
  <p:tag name="KSO_WM_TEMPLATE_CATEGORY" val="diagram"/>
  <p:tag name="KSO_WM_TEMPLATE_INDEX" val="2021250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51"/>
  <p:tag name="KSO_WM_UNIT_SHOW_EDIT_AREA_INDICATION" val="1"/>
  <p:tag name="KSO_WM_CHIP_GROUPID" val="5e6b05596848fb12bee65ac8"/>
  <p:tag name="KSO_WM_CHIP_XID" val="5e6b05596848fb12bee65aca"/>
  <p:tag name="KSO_WM_UNIT_DEC_AREA_ID" val="5d9b2d4d99b948dab412a444d491c43d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f1c71090098f42cd886455feaa7a2fbc"/>
  <p:tag name="KSO_WM_UNIT_TEXT_FILL_FORE_SCHEMECOLOR_INDEX_BRIGHTNESS" val="0.25"/>
  <p:tag name="KSO_WM_UNIT_TEXT_FILL_FORE_SCHEMECOLOR_INDEX" val="13"/>
  <p:tag name="KSO_WM_UNIT_TEXT_FILL_TYPE" val="1"/>
  <p:tag name="KSO_WM_TEMPLATE_ASSEMBLE_XID" val="5f9fc91258547e528819666c"/>
  <p:tag name="KSO_WM_TEMPLATE_ASSEMBLE_GROUPID" val="5f9fc91258547e528819666c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8"/>
  <p:tag name="KSO_WM_UNIT_COLOR_SCHEME_PARENT_PAGE" val="0_1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507_1*i*2"/>
  <p:tag name="KSO_WM_TEMPLATE_CATEGORY" val="diagram"/>
  <p:tag name="KSO_WM_TEMPLATE_INDEX" val="2021250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1671fd2bac94011bc43e1c0357fd0b2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CHIP_GROUPID" val="5ef20a5ea491bb0086638ac1"/>
  <p:tag name="KSO_WM_CHIP_XID" val="5ef20a5ea491bb0086638ac2"/>
  <p:tag name="KSO_WM_UNIT_FILL_FORE_SCHEMECOLOR_INDEX_BRIGHTNESS" val="0"/>
  <p:tag name="KSO_WM_UNIT_FILL_FORE_SCHEMECOLOR_INDEX" val="5"/>
  <p:tag name="KSO_WM_UNIT_FILL_TYPE" val="1"/>
  <p:tag name="KSO_WM_UNIT_VALUE" val="1"/>
  <p:tag name="KSO_WM_TEMPLATE_ASSEMBLE_XID" val="5f9fc91258547e528819666c"/>
  <p:tag name="KSO_WM_TEMPLATE_ASSEMBLE_GROUPID" val="5f9fc91258547e528819666c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9"/>
  <p:tag name="KSO_WM_UNIT_COLOR_SCHEME_PARENT_PAGE" val="0_1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507_1*i*3"/>
  <p:tag name="KSO_WM_TEMPLATE_CATEGORY" val="diagram"/>
  <p:tag name="KSO_WM_TEMPLATE_INDEX" val="2021250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6c32adebec5d4a6ba863174d46b3cb02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CHIP_GROUPID" val="5ef20a5ea491bb0086638ac1"/>
  <p:tag name="KSO_WM_CHIP_XID" val="5ef20a5ea491bb0086638ac2"/>
  <p:tag name="KSO_WM_UNIT_FILL_FORE_SCHEMECOLOR_INDEX_BRIGHTNESS" val="0"/>
  <p:tag name="KSO_WM_UNIT_FILL_FORE_SCHEMECOLOR_INDEX" val="5"/>
  <p:tag name="KSO_WM_UNIT_FILL_TYPE" val="1"/>
  <p:tag name="KSO_WM_UNIT_VALUE" val="1"/>
  <p:tag name="KSO_WM_TEMPLATE_ASSEMBLE_XID" val="5f9fc91258547e528819666c"/>
  <p:tag name="KSO_WM_TEMPLATE_ASSEMBLE_GROUPID" val="5f9fc91258547e528819666c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3287"/>
  <p:tag name="KSO_WM_SLIDE_ID" val="diagram20213287_1"/>
  <p:tag name="KSO_WM_SLIDE_TYPE" val="text"/>
  <p:tag name="KSO_WM_SLIDE_SUBTYPE" val="picTxt"/>
  <p:tag name="KSO_WM_SLIDE_ITEM_CNT" val="0"/>
  <p:tag name="KSO_WM_SLIDE_INDEX" val="1"/>
  <p:tag name="KSO_WM_SLIDE_SIZE" val="864*432"/>
  <p:tag name="KSO_WM_SLIDE_POSITION" val="48*48"/>
  <p:tag name="KSO_WM_TAG_VERSION" val="1.0"/>
  <p:tag name="KSO_WM_SLIDE_LAYOUT" val="a_b_d_f"/>
  <p:tag name="KSO_WM_SLIDE_LAYOUT_CNT" val="1_1_1_1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COLORSCHEME_VERSION" val="3.2"/>
  <p:tag name="KSO_WM_TEMPLATE_SUBCATEGORY" val="21"/>
  <p:tag name="KSO_WM_TEMPLATE_MASTER_TYPE" val="0"/>
  <p:tag name="KSO_WM_TEMPLATE_COLOR_TYPE" val="1"/>
  <p:tag name="KSO_WM_SLIDE_CAN_ADD_NAVIGATION" val="1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75d553136823a5e61fb"/>
  <p:tag name="KSO_WM_CHIP_FILLPROP" val="[[{&quot;text_align&quot;:&quot;ct&quot;,&quot;text_direction&quot;:&quot;horizontal&quot;,&quot;support_big_font&quot;:false,&quot;fill_id&quot;:&quot;9e13f604a4cd4933b423f11ffeaf62cd&quot;,&quot;fill_align&quot;:&quot;ct&quot;,&quot;chip_types&quot;:[&quot;header&quot;]},{&quot;text_align&quot;:&quot;lt&quot;,&quot;text_direction&quot;:&quot;horizontal&quot;,&quot;support_big_font&quot;:false,&quot;fill_id&quot;:&quot;0398df3de2d0497882544313f2f68174&quot;,&quot;fill_align&quot;:&quot;lt&quot;,&quot;chip_types&quot;:[&quot;text&quot;]},{&quot;text_align&quot;:&quot;lt&quot;,&quot;text_direction&quot;:&quot;horizontal&quot;,&quot;support_big_font&quot;:false,&quot;fill_id&quot;:&quot;648652be8e4d49cab3ee85f248dfcd3f&quot;,&quot;fill_align&quot;:&quot;cm&quot;,&quot;chip_types&quot;:[&quot;picture&quot;]}],[{&quot;text_align&quot;:&quot;ct&quot;,&quot;text_direction&quot;:&quot;horizontal&quot;,&quot;support_big_font&quot;:false,&quot;fill_id&quot;:&quot;9e13f604a4cd4933b423f11ffeaf62cd&quot;,&quot;fill_align&quot;:&quot;ct&quot;,&quot;chip_types&quot;:[&quot;header&quot;]},{&quot;text_align&quot;:&quot;lm&quot;,&quot;text_direction&quot;:&quot;horizontal&quot;,&quot;support_big_font&quot;:false,&quot;fill_id&quot;:&quot;0398df3de2d0497882544313f2f68174&quot;,&quot;fill_align&quot;:&quot;lm&quot;,&quot;chip_types&quot;:[&quot;picture&quot;]},{&quot;text_align&quot;:&quot;lm&quot;,&quot;text_direction&quot;:&quot;horizontal&quot;,&quot;support_big_font&quot;:false,&quot;fill_id&quot;:&quot;648652be8e4d49cab3ee85f248dfcd3f&quot;,&quot;fill_align&quot;:&quot;cm&quot;,&quot;chip_types&quot;:[&quot;text&quot;]}]]"/>
  <p:tag name="KSO_WM_CHIP_DECFILLPROP" val="[]"/>
  <p:tag name="KSO_WM_CHIP_GROUPID" val="5f5ee1ca4d6848d78f644aed"/>
  <p:tag name="KSO_WM_SLIDE_BK_DARK_LIGHT" val="2"/>
  <p:tag name="KSO_WM_SLIDE_BACKGROUND_TYPE" val="general"/>
  <p:tag name="KSO_WM_SLIDE_SUPPORT_FEATURE_TYPE" val="0"/>
  <p:tag name="KSO_WM_TEMPLATE_ASSEMBLE_XID" val="5fa9ef59acfdea5937ad5f7c"/>
  <p:tag name="KSO_WM_TEMPLATE_ASSEMBLE_GROUPID" val="5fa9ef59acfdea5937ad5f7c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10T09:39:46&quot;,&quot;maxSize&quot;:{&quot;size1&quot;:31.100000000000001},&quot;minSize&quot;:{&quot;size1&quot;:22.199999999999999},&quot;normalSize&quot;:{&quot;size1&quot;:27.277777777777775},&quot;subLayout&quot;:[{&quot;id&quot;:&quot;2020-11-10T09:39:46&quot;,&quot;margin&quot;:{&quot;bottom&quot;:0.21199998259544373,&quot;left&quot;:1.6929999589920044,&quot;right&quot;:1.6929999589920044,&quot;top&quot;:1.6929999589920044},&quot;type&quot;:0},{&quot;direction&quot;:1,&quot;id&quot;:&quot;2020-11-10T09:39:46&quot;,&quot;maxSize&quot;:{&quot;size1&quot;:54.999680177055176},&quot;minSize&quot;:{&quot;size1&quot;:37.499680177055176},&quot;normalSize&quot;:{&quot;size1&quot;:38.849680177055177},&quot;subLayout&quot;:[{&quot;id&quot;:&quot;2020-11-10T09:39:46&quot;,&quot;margin&quot;:{&quot;bottom&quot;:1.6929999589920044,&quot;left&quot;:1.6929999589920044,&quot;right&quot;:0.026000002399086952,&quot;top&quot;:0.84700000286102295},&quot;type&quot;:0},{&quot;id&quot;:&quot;2020-11-10T09:39:46&quot;,&quot;margin&quot;:{&quot;bottom&quot;:2.5399999618530273,&quot;left&quot;:2.0899999141693115,&quot;right&quot;:2.5399999618530273,&quot;top&quot;:1.6929999589920044},&quot;type&quot;:0}],&quot;type&quot;:0}],&quot;type&quot;:0}"/>
  <p:tag name="FIXED_XID_TMP" val="5f5ee1ca4d6848d78f644aed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287_1*i*1"/>
  <p:tag name="KSO_WM_TEMPLATE_CATEGORY" val="diagram"/>
  <p:tag name="KSO_WM_TEMPLATE_INDEX" val="202132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519828cb41194b01884dd0bcefe05ebe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e9cb723260764c7c93b06aa68a9710e4&quot;,&quot;X&quot;:{&quot;Pos&quot;:1},&quot;Y&quot;:{&quot;Pos&quot;:1}},&quot;whChangeMode&quot;:1}"/>
  <p:tag name="KSO_WM_CHIP_GROUPID" val="5f5ee1ca4d6848d78f644aed"/>
  <p:tag name="KSO_WM_CHIP_XID" val="5f69675d553136823a5e61fb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99"/>
  <p:tag name="KSO_WM_TEMPLATE_ASSEMBLE_XID" val="5fa9ef59acfdea5937ad5f7c"/>
  <p:tag name="KSO_WM_TEMPLATE_ASSEMBLE_GROUPID" val="5fa9ef59acfdea5937ad5f7c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此处添加大标题内容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3287_1*a*1"/>
  <p:tag name="KSO_WM_TEMPLATE_CATEGORY" val="diagram"/>
  <p:tag name="KSO_WM_TEMPLATE_INDEX" val="20213287"/>
  <p:tag name="KSO_WM_UNIT_LAYERLEVEL" val="1"/>
  <p:tag name="KSO_WM_TAG_VERSION" val="1.0"/>
  <p:tag name="KSO_WM_BEAUTIFY_FLAG" val="#wm#"/>
  <p:tag name="KSO_WM_UNIT_SHOW_EDIT_AREA_INDICATION" val="1"/>
  <p:tag name="KSO_WM_UNIT_DEFAULT_FONT" val="24;44;4"/>
  <p:tag name="KSO_WM_UNIT_BLOCK" val="0"/>
  <p:tag name="KSO_WM_UNIT_DEC_AREA_ID" val="95244fd2325d4d4b89ce261b761b0c28"/>
  <p:tag name="KSO_WM_CHIP_GROUPID" val="5f0681562c9c209bb8bb14eb"/>
  <p:tag name="KSO_WM_CHIP_XID" val="5f0681562c9c209bb8bb14ec"/>
  <p:tag name="KSO_WM_CHIP_FILLAREA_FILL_RULE" val="{&quot;fill_align&quot;:&quot;ct&quot;,&quot;fill_mode&quot;:&quot;full&quot;,&quot;sacle_strategy&quot;:&quot;smart&quot;}"/>
  <p:tag name="KSO_WM_ASSEMBLE_CHIP_INDEX" val="a0119aa087a24f17b7d3624b70a3b64b"/>
  <p:tag name="KSO_WM_UNIT_TEXT_FILL_FORE_SCHEMECOLOR_INDEX_BRIGHTNESS" val="0"/>
  <p:tag name="KSO_WM_UNIT_TEXT_FILL_FORE_SCHEMECOLOR_INDEX" val="13"/>
  <p:tag name="KSO_WM_UNIT_TEXT_FILL_TYPE" val="1"/>
  <p:tag name="KSO_WM_TEMPLATE_ASSEMBLE_XID" val="5fa9ef59acfdea5937ad5f7c"/>
  <p:tag name="KSO_WM_TEMPLATE_ASSEMBLE_GROUPID" val="5fa9ef59acfdea5937ad5f7c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此处可添加副标题"/>
  <p:tag name="KSO_WM_UNIT_NOCLEAR" val="0"/>
  <p:tag name="KSO_WM_UNIT_SHOW_EDIT_AREA_INDICATION" val="1"/>
  <p:tag name="KSO_WM_UNIT_VALUE" val="4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13287_1*b*1"/>
  <p:tag name="KSO_WM_TEMPLATE_CATEGORY" val="diagram"/>
  <p:tag name="KSO_WM_TEMPLATE_INDEX" val="20213287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3bff7db74dec4117881ba067ef1c87a3"/>
  <p:tag name="KSO_WM_CHIP_GROUPID" val="5f0681562c9c209bb8bb14eb"/>
  <p:tag name="KSO_WM_CHIP_XID" val="5f0681562c9c209bb8bb14ec"/>
  <p:tag name="KSO_WM_CHIP_FILLAREA_FILL_RULE" val="{&quot;fill_align&quot;:&quot;ct&quot;,&quot;fill_mode&quot;:&quot;full&quot;,&quot;sacle_strategy&quot;:&quot;smart&quot;}"/>
  <p:tag name="KSO_WM_ASSEMBLE_CHIP_INDEX" val="a0119aa087a24f17b7d3624b70a3b64b"/>
  <p:tag name="KSO_WM_UNIT_TEXT_FILL_FORE_SCHEMECOLOR_INDEX_BRIGHTNESS" val="-0.25"/>
  <p:tag name="KSO_WM_UNIT_TEXT_FILL_FORE_SCHEMECOLOR_INDEX" val="14"/>
  <p:tag name="KSO_WM_UNIT_TEXT_FILL_TYPE" val="1"/>
  <p:tag name="KSO_WM_TEMPLATE_ASSEMBLE_XID" val="5fa9ef59acfdea5937ad5f7c"/>
  <p:tag name="KSO_WM_TEMPLATE_ASSEMBLE_GROUPID" val="5fa9ef59acfdea5937ad5f7c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287_1*f*1"/>
  <p:tag name="KSO_WM_TEMPLATE_CATEGORY" val="diagram"/>
  <p:tag name="KSO_WM_TEMPLATE_INDEX" val="2021328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f2cdbfee50cb44e6b336eac94784c8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b1d0b19d867f4f3995e02858f816e75d"/>
  <p:tag name="KSO_WM_UNIT_TEXT_FILL_FORE_SCHEMECOLOR_INDEX_BRIGHTNESS" val="0.25"/>
  <p:tag name="KSO_WM_UNIT_TEXT_FILL_FORE_SCHEMECOLOR_INDEX" val="13"/>
  <p:tag name="KSO_WM_UNIT_TEXT_FILL_TYPE" val="1"/>
  <p:tag name="KSO_WM_TEMPLATE_ASSEMBLE_XID" val="5fa9ef59acfdea5937ad5f7c"/>
  <p:tag name="KSO_WM_TEMPLATE_ASSEMBLE_GROUPID" val="5fa9ef59acfdea5937ad5f7c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862*131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287_1*d*1"/>
  <p:tag name="KSO_WM_TEMPLATE_CATEGORY" val="diagram"/>
  <p:tag name="KSO_WM_TEMPLATE_INDEX" val="2021328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9cb723260764c7c93b06aa68a9710e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a825d0ebee94fd1a9b069d03f8a9c41"/>
  <p:tag name="KSO_WM_UNIT_PLACING_PICTURE" val="da825d0ebee94fd1a9b069d03f8a9c41"/>
  <p:tag name="KSO_WM_TEMPLATE_ASSEMBLE_XID" val="5fa9ef59acfdea5937ad5f7c"/>
  <p:tag name="KSO_WM_TEMPLATE_ASSEMBLE_GROUPID" val="5fa9ef59acfdea5937ad5f7c"/>
  <p:tag name="REFSHAPE" val="94959774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854"/>
  <p:tag name="KSO_WM_SLIDE_ID" val="diagram20207854_1"/>
  <p:tag name="KSO_WM_SLIDE_TYPE" val="text"/>
  <p:tag name="KSO_WM_SLIDE_SUBTYPE" val="picTxt"/>
  <p:tag name="KSO_WM_SLIDE_ITEM_CNT" val="0"/>
  <p:tag name="KSO_WM_SLIDE_INDEX" val="1"/>
  <p:tag name="KSO_WM_SLIDE_SIZE" val="888*540"/>
  <p:tag name="KSO_WM_SLIDE_POSITION" val="0*0"/>
  <p:tag name="KSO_WM_TAG_VERSION" val="1.0"/>
  <p:tag name="KSO_WM_SLIDE_LAYOUT" val="a_d_f"/>
  <p:tag name="KSO_WM_SLIDE_LAYOUT_CNT" val="1_1_1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COLORSCHEME_VERSION" val="3.2"/>
  <p:tag name="KSO_WM_TEMPLATE_SUBCATEGORY" val="21"/>
  <p:tag name="KSO_WM_TEMPLATE_MASTER_TYPE" val="0"/>
  <p:tag name="KSO_WM_TEMPLATE_COLOR_TYPE" val="1"/>
  <p:tag name="KSO_WM_SLIDE_CAN_ADD_NAVIGATION" val="1"/>
  <p:tag name="KSO_WM_SLIDE_BACKGROUND" val="[&quot;leftRight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cb160a758c1ec0b708a23"/>
  <p:tag name="KSO_WM_CHIP_FILLPROP" val="[[{&quot;fill_id&quot;:&quot;c73835344d5443b384537578975dec3e&quot;,&quot;fill_align&quot;:&quot;cm&quot;,&quot;text_align&quot;:&quot;lt&quot;,&quot;text_direction&quot;:&quot;horizontal&quot;,&quot;chip_types&quot;:[&quot;picture&quot;,&quot;video&quot;],&quot;support_features&quot;:[&quot;carousel&quot;]},{&quot;fill_id&quot;:&quot;a9ad8f7c262e4c78b1712839d83819b8&quot;,&quot;fill_align&quot;:&quot;lb&quot;,&quot;text_align&quot;:&quot;lb&quot;,&quot;text_direction&quot;:&quot;horizontal&quot;,&quot;chip_types&quot;:[&quot;header&quot;]},{&quot;fill_id&quot;:&quot;a0b21710aa7f4b0392c1e1a90d3ae902&quot;,&quot;fill_align&quot;:&quot;lt&quot;,&quot;text_align&quot;:&quot;lt&quot;,&quot;text_direction&quot;:&quot;horizontal&quot;,&quot;chip_types&quot;:[&quot;text&quot;]}]]"/>
  <p:tag name="KSO_WM_CHIP_DECFILLPROP" val="[]"/>
  <p:tag name="KSO_WM_CHIP_GROUPID" val="5eecb160a758c1ec0b708a22"/>
  <p:tag name="KSO_WM_SLIDE_BK_DARK_LIGHT" val="2"/>
  <p:tag name="KSO_WM_SLIDE_BACKGROUND_TYPE" val="leftRight"/>
  <p:tag name="KSO_WM_SLIDE_SUPPORT_FEATURE_TYPE" val="2"/>
  <p:tag name="KSO_WM_TEMPLATE_ASSEMBLE_XID" val="5f9fd38b58547e52881a9a47"/>
  <p:tag name="KSO_WM_TEMPLATE_ASSEMBLE_GROUPID" val="5f9fd38b58547e52881a9a47"/>
  <p:tag name="FIXED_XID_TMP" val="5f5ee1ca4d6848d78f644aed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leftRight&quot;}],&quot;direction&quot;:1,&quot;id&quot;:&quot;2020-11-02T17:38:19&quot;,&quot;maxSize&quot;:{&quot;size1&quot;:49.899999999999999},&quot;minSize&quot;:{&quot;size1&quot;:49.899999999999999},&quot;normalSize&quot;:{&quot;size1&quot;:49.899999999999999},&quot;subLayout&quot;:[{&quot;backgroundInfo&quot;:[{&quot;bottom&quot;:0,&quot;bottomAbs&quot;:false,&quot;left&quot;:0,&quot;leftAbs&quot;:false,&quot;right&quot;:0.50034380000000001,&quot;rightAbs&quot;:false,&quot;top&quot;:0,&quot;topAbs&quot;:false,&quot;type&quot;:&quot;leftRight&quot;}],&quot;id&quot;:&quot;2020-11-02T17:38:19&quot;,&quot;margin&quot;:{&quot;bottom&quot;:2.5399999618530273,&quot;left&quot;:1.6929999589920044,&quot;right&quot;:1.6929999589920044,&quot;top&quot;:2.5399999618530273},&quot;type&quot;:0},{&quot;id&quot;:&quot;2020-11-02T17:38:19&quot;,&quot;maxSize&quot;:{&quot;size1&quot;:47.799724197387697},&quot;minSize&quot;:{&quot;size1&quot;:25.599724197387694},&quot;normalSize&quot;:{&quot;size1&quot;:31.466390864054361},&quot;subLayout&quot;:[{&quot;id&quot;:&quot;2020-11-02T17:38:19&quot;,&quot;margin&quot;:{&quot;bottom&quot;:0.026000002399086952,&quot;left&quot;:0.026000002399086952,&quot;right&quot;:2.5399999618530273,&quot;top&quot;:3.3870000839233398},&quot;type&quot;:0},{&quot;id&quot;:&quot;2020-11-02T17:38:19&quot;,&quot;margin&quot;:{&quot;bottom&quot;:3.3870000839233398,&quot;left&quot;:0.026000002399086952,&quot;right&quot;:2.5399999618530273,&quot;top&quot;:0.84700000286102295},&quot;type&quot;:0}],&quot;type&quot;:0}],&quot;type&quot;: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7854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07854"/>
  <p:tag name="KSO_WM_UNIT_VALUE" val="1325"/>
  <p:tag name="KSO_WM_TEMPLATE_ASSEMBLE_XID" val="5f9fd38b58547e52881a9a47"/>
  <p:tag name="KSO_WM_TEMPLATE_ASSEMBLE_GROUPID" val="5f9fd38b58547e52881a9a4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227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854_1*d*1"/>
  <p:tag name="KSO_WM_TEMPLATE_CATEGORY" val="diagram"/>
  <p:tag name="KSO_WM_TEMPLATE_INDEX" val="2020785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31ca28074a484a3ea47ea42cc1ea8962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5569ec9effcc4c5ab24ebf2b766af2af"/>
  <p:tag name="KSO_WM_UNIT_PLACING_PICTURE" val="5569ec9effcc4c5ab24ebf2b766af2af"/>
  <p:tag name="KSO_WM_UNIT_SUPPORT_UNIT_TYPE" val="[&quot;d&quot;,&quot;θ&quot;]"/>
  <p:tag name="KSO_WM_TEMPLATE_ASSEMBLE_XID" val="5f9fd38b58547e52881a9a47"/>
  <p:tag name="KSO_WM_TEMPLATE_ASSEMBLE_GROUPID" val="5f9fd38b58547e52881a9a47"/>
  <p:tag name="REFSHAPE" val="86138124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854_1*a*1"/>
  <p:tag name="KSO_WM_TEMPLATE_CATEGORY" val="diagram"/>
  <p:tag name="KSO_WM_TEMPLATE_INDEX" val="20207854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2093db55226c4b32baa319259774dd5d"/>
  <p:tag name="KSO_WM_UNIT_DECORATE_INFO" val=""/>
  <p:tag name="KSO_WM_UNIT_SM_LIMIT_TYPE" val=""/>
  <p:tag name="KSO_WM_CHIP_FILLAREA_FILL_RULE" val="{&quot;fill_align&quot;:&quot;lb&quot;,&quot;fill_mode&quot;:&quot;full&quot;,&quot;sacle_strategy&quot;:&quot;smart&quot;}"/>
  <p:tag name="KSO_WM_ASSEMBLE_CHIP_INDEX" val="9b1cac0b381347ea849975f5b345eb23"/>
  <p:tag name="KSO_WM_UNIT_TEXT_FILL_FORE_SCHEMECOLOR_INDEX_BRIGHTNESS" val="0"/>
  <p:tag name="KSO_WM_UNIT_TEXT_FILL_FORE_SCHEMECOLOR_INDEX" val="13"/>
  <p:tag name="KSO_WM_UNIT_TEXT_FILL_TYPE" val="1"/>
  <p:tag name="KSO_WM_TEMPLATE_ASSEMBLE_XID" val="5f9fd38b58547e52881a9a47"/>
  <p:tag name="KSO_WM_TEMPLATE_ASSEMBLE_GROUPID" val="5f9fd38b58547e52881a9a4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854_1*f*1"/>
  <p:tag name="KSO_WM_TEMPLATE_CATEGORY" val="diagram"/>
  <p:tag name="KSO_WM_TEMPLATE_INDEX" val="2020785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00"/>
  <p:tag name="KSO_WM_UNIT_SHOW_EDIT_AREA_INDICATION" val="1"/>
  <p:tag name="KSO_WM_CHIP_GROUPID" val="5e6b05596848fb12bee65ac8"/>
  <p:tag name="KSO_WM_CHIP_XID" val="5e6b05596848fb12bee65aca"/>
  <p:tag name="KSO_WM_UNIT_DEC_AREA_ID" val="921553b838d04467ad3db227d1d36f18"/>
  <p:tag name="KSO_WM_UNIT_DECORATE_INFO" val=""/>
  <p:tag name="KSO_WM_UNIT_SM_LIMIT_TYPE" val=""/>
  <p:tag name="KSO_WM_CHIP_FILLAREA_FILL_RULE" val="{&quot;fill_align&quot;:&quot;lt&quot;,&quot;fill_mode&quot;:&quot;full&quot;,&quot;sacle_strategy&quot;:&quot;smart&quot;}"/>
  <p:tag name="KSO_WM_ASSEMBLE_CHIP_INDEX" val="11545b6aab784f8189597b6bf81dd831"/>
  <p:tag name="KSO_WM_UNIT_TEXT_FILL_FORE_SCHEMECOLOR_INDEX_BRIGHTNESS" val="0.25"/>
  <p:tag name="KSO_WM_UNIT_TEXT_FILL_FORE_SCHEMECOLOR_INDEX" val="13"/>
  <p:tag name="KSO_WM_UNIT_TEXT_FILL_TYPE" val="1"/>
  <p:tag name="KSO_WM_TEMPLATE_ASSEMBLE_XID" val="5f9fd38b58547e52881a9a47"/>
  <p:tag name="KSO_WM_TEMPLATE_ASSEMBLE_GROUPID" val="5f9fd38b58547e52881a9a4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2638"/>
  <p:tag name="KSO_WM_SLIDE_ID" val="diagram20212638_1"/>
  <p:tag name="KSO_WM_SLIDE_ITEM_CNT" val="0"/>
  <p:tag name="KSO_WM_SLIDE_INDEX" val="1"/>
  <p:tag name="KSO_WM_TAG_VERSION" val="1.0"/>
  <p:tag name="KSO_WM_SLIDE_LAYOUT" val="a_d_f"/>
  <p:tag name="KSO_WM_SLIDE_LAYOUT_CNT" val="1_1_1"/>
  <p:tag name="KSO_WM_SLIDE_TYPE" val="text"/>
  <p:tag name="KSO_WM_SLIDE_SUBTYPE" val="picTxt"/>
  <p:tag name="KSO_WM_SLIDE_SIZE" val="960*486"/>
  <p:tag name="KSO_WM_SLIDE_POSITION" val="0*0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COLORSCHEME_VERSION" val="3.2"/>
  <p:tag name="KSO_WM_TEMPLATE_SUBCATEGORY" val="21"/>
  <p:tag name="KSO_WM_SLIDE_LAYOUT_INFO" val="{&quot;id&quot;:&quot;2020-09-29T18:39:23&quot;,&quot;maxSize&quot;:{&quot;size1&quot;:66.700000000000003},&quot;minSize&quot;:{&quot;size1&quot;:66.700000000000003},&quot;normalSize&quot;:{&quot;size1&quot;:66.700000000000003},&quot;subLayout&quot;:[{&quot;backgroundInfo&quot;:[{&quot;bottom&quot;:0.032322110000000001,&quot;bottomAbs&quot;:false,&quot;left&quot;:0,&quot;leftAbs&quot;:false,&quot;right&quot;:0,&quot;rightAbs&quot;:false,&quot;top&quot;:0,&quot;topAbs&quot;:false,&quot;type&quot;:&quot;topBottom&quot;}],&quot;id&quot;:&quot;2020-09-29T18:39:23&quot;,&quot;margin&quot;:{&quot;bottom&quot;:1.2699999809265137,&quot;left&quot;:5.0799999237060547,&quot;right&quot;:5.0799999237060547,&quot;top&quot;:1.2699999809265137},&quot;type&quot;:0},{&quot;direction&quot;:1,&quot;id&quot;:&quot;2020-09-29T18:39:23&quot;,&quot;maxSize&quot;:{&quot;size1&quot;:40.000436703364059},&quot;minSize&quot;:{&quot;size1&quot;:40.000436703364059},&quot;normalSize&quot;:{&quot;size1&quot;:40.000436703364059},&quot;subLayout&quot;:[{&quot;id&quot;:&quot;2020-09-29T18:39:23&quot;,&quot;margin&quot;:{&quot;bottom&quot;:2.1170001029968262,&quot;left&quot;:2.1170001029968262,&quot;right&quot;:1.6929999589920044,&quot;top&quot;:1.2699999809265137},&quot;type&quot;:0},{&quot;id&quot;:&quot;2020-09-29T18:39:23&quot;,&quot;margin&quot;:{&quot;bottom&quot;:2.1170001029968262,&quot;left&quot;:1.6929999589920044,&quot;right&quot;:2.1170001029968262,&quot;top&quot;:1.2699999809265137},&quot;type&quot;:0}],&quot;type&quot;:0}],&quot;type&quot;:0}"/>
  <p:tag name="KSO_WM_SLIDE_BACKGROUND" val="[&quot;topBottom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9986226b953a2f5c83d002"/>
  <p:tag name="KSO_WM_CHIP_FILLPROP" val="[[{&quot;fill_id&quot;:&quot;89345b9e0f9c4a99812d41aa7fa12fb5&quot;,&quot;fill_align&quot;:&quot;cm&quot;,&quot;text_align&quot;:&quot;cm&quot;,&quot;text_direction&quot;:&quot;horizontal&quot;,&quot;chip_types&quot;:[&quot;picture&quot;,&quot;video&quot;]},{&quot;fill_id&quot;:&quot;7a901f12d36049539d45f24547d38d6c&quot;,&quot;fill_align&quot;:&quot;cm&quot;,&quot;text_align&quot;:&quot;cm&quot;,&quot;text_direction&quot;:&quot;horizontal&quot;,&quot;chip_types&quot;:[&quot;text&quot;]},{&quot;fill_id&quot;:&quot;8553724847de40c5b0298dd4603b8e34&quot;,&quot;fill_align&quot;:&quot;cm&quot;,&quot;text_align&quot;:&quot;cm&quot;,&quot;text_direction&quot;:&quot;horizontal&quot;,&quot;chip_types&quot;:[&quot;text&quot;]}],[{&quot;fill_id&quot;:&quot;89345b9e0f9c4a99812d41aa7fa12fb5&quot;,&quot;fill_align&quot;:&quot;cm&quot;,&quot;text_align&quot;:&quot;cm&quot;,&quot;text_direction&quot;:&quot;horizontal&quot;,&quot;chip_types&quot;:[&quot;picture&quot;,&quot;video&quot;]},{&quot;fill_id&quot;:&quot;7a901f12d36049539d45f24547d38d6c&quot;,&quot;fill_align&quot;:&quot;cm&quot;,&quot;text_align&quot;:&quot;cm&quot;,&quot;text_direction&quot;:&quot;horizontal&quot;,&quot;chip_types&quot;:[&quot;header&quot;]},{&quot;fill_id&quot;:&quot;8553724847de40c5b0298dd4603b8e34&quot;,&quot;fill_align&quot;:&quot;cm&quot;,&quot;text_align&quot;:&quot;cm&quot;,&quot;text_direction&quot;:&quot;horizontal&quot;,&quot;chip_types&quot;:[&quot;text&quot;]}]]"/>
  <p:tag name="KSO_WM_TEMPLATE_MASTER_TYPE" val="0"/>
  <p:tag name="KSO_WM_TEMPLATE_COLOR_TYPE" val="1"/>
  <p:tag name="KSO_WM_CHIP_GROUPID" val="5e9d7792dc741d3f2d9ea5a5"/>
  <p:tag name="KSO_WM_SLIDE_BK_DARK_LIGHT" val="2"/>
  <p:tag name="KSO_WM_SLIDE_BACKGROUND_TYPE" val="topBottom"/>
  <p:tag name="KSO_WM_SLIDE_SUPPORT_FEATURE_TYPE" val="0"/>
  <p:tag name="KSO_WM_TEMPLATE_ASSEMBLE_XID" val="5f730ed90ff15d9a40f7567f"/>
  <p:tag name="KSO_WM_TEMPLATE_ASSEMBLE_GROUPID" val="5f730ed90ff15d9a40f7567f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638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638"/>
  <p:tag name="KSO_WM_UNIT_VALUE" val="848"/>
  <p:tag name="KSO_WM_TEMPLATE_ASSEMBLE_XID" val="5f730ed90ff15d9a40f7567f"/>
  <p:tag name="KSO_WM_TEMPLATE_ASSEMBLE_GROUPID" val="5f730ed90ff15d9a40f7567f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38_1*i*2"/>
  <p:tag name="KSO_WM_TEMPLATE_CATEGORY" val="diagram"/>
  <p:tag name="KSO_WM_TEMPLATE_INDEX" val="20212638"/>
  <p:tag name="KSO_WM_UNIT_LAYERLEVEL" val="1"/>
  <p:tag name="KSO_WM_TAG_VERSION" val="1.0"/>
  <p:tag name="KSO_WM_BEAUTIFY_FLAG" val="#wm#"/>
  <p:tag name="KSO_WM_UNIT_BLOCK" val="0"/>
  <p:tag name="KSO_WM_UNIT_SM_LIMIT_TYPE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C_AREA_ID" val="becc5229fb204afba8d4a2d57bd00485"/>
  <p:tag name="KSO_WM_CHIP_GROUPID" val="5e9d7792dc741d3f2d9ea5a5"/>
  <p:tag name="KSO_WM_CHIP_XID" val="5e9986226b953a2f5c83d002"/>
  <p:tag name="KSO_WM_UNIT_LINE_FORE_SCHEMECOLOR_INDEX_BRIGHTNESS" val="0.25"/>
  <p:tag name="KSO_WM_UNIT_LINE_FORE_SCHEMECOLOR_INDEX" val="13"/>
  <p:tag name="KSO_WM_UNIT_LINE_FILL_TYPE" val="2"/>
  <p:tag name="KSO_WM_TEMPLATE_ASSEMBLE_XID" val="5f730ed90ff15d9a40f7567f"/>
  <p:tag name="KSO_WM_TEMPLATE_ASSEMBLE_GROUPID" val="5f730ed90ff15d9a40f7567f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931*198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638_1*d*1"/>
  <p:tag name="KSO_WM_TEMPLATE_CATEGORY" val="diagram"/>
  <p:tag name="KSO_WM_TEMPLATE_INDEX" val="2021263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bb1ff2d103c482dbfe7d082d0819e51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0dfc9f6a89e04a8e96b5ef10e4bea761"/>
  <p:tag name="KSO_WM_UNIT_PLACING_PICTURE" val="0dfc9f6a89e04a8e96b5ef10e4bea761"/>
  <p:tag name="KSO_WM_UNIT_SUPPORT_UNIT_TYPE" val="[&quot;d&quot;,&quot;θ&quot;]"/>
  <p:tag name="KSO_WM_TEMPLATE_ASSEMBLE_XID" val="5f730ed90ff15d9a40f7567f"/>
  <p:tag name="KSO_WM_TEMPLATE_ASSEMBLE_GROUPID" val="5f730ed90ff15d9a40f7567f"/>
  <p:tag name="REFSHAPE" val="134677353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2638_1*a*1"/>
  <p:tag name="KSO_WM_TEMPLATE_CATEGORY" val="diagram"/>
  <p:tag name="KSO_WM_TEMPLATE_INDEX" val="20212638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5803f8d5c804a7895eb907a02c5ca50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06c7afeff510416ea6d39e329088b7e9"/>
  <p:tag name="KSO_WM_UNIT_TEXT_FILL_FORE_SCHEMECOLOR_INDEX_BRIGHTNESS" val="0"/>
  <p:tag name="KSO_WM_UNIT_TEXT_FILL_FORE_SCHEMECOLOR_INDEX" val="13"/>
  <p:tag name="KSO_WM_UNIT_TEXT_FILL_TYPE" val="1"/>
  <p:tag name="KSO_WM_TEMPLATE_ASSEMBLE_XID" val="5f730ed90ff15d9a40f7567f"/>
  <p:tag name="KSO_WM_TEMPLATE_ASSEMBLE_GROUPID" val="5f730ed90ff15d9a40f7567f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38_1*f*1"/>
  <p:tag name="KSO_WM_TEMPLATE_CATEGORY" val="diagram"/>
  <p:tag name="KSO_WM_TEMPLATE_INDEX" val="2021263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8"/>
  <p:tag name="KSO_WM_UNIT_SHOW_EDIT_AREA_INDICATION" val="1"/>
  <p:tag name="KSO_WM_CHIP_GROUPID" val="5e6b05596848fb12bee65ac8"/>
  <p:tag name="KSO_WM_CHIP_XID" val="5e6b05596848fb12bee65aca"/>
  <p:tag name="KSO_WM_UNIT_DEC_AREA_ID" val="8c74312f95594c4a9837290ffd68283e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4e50afd0b58d4c84aaae92fb96fe7e3f"/>
  <p:tag name="KSO_WM_UNIT_TEXT_FILL_FORE_SCHEMECOLOR_INDEX_BRIGHTNESS" val="0.25"/>
  <p:tag name="KSO_WM_UNIT_TEXT_FILL_FORE_SCHEMECOLOR_INDEX" val="13"/>
  <p:tag name="KSO_WM_UNIT_TEXT_FILL_TYPE" val="1"/>
  <p:tag name="KSO_WM_TEMPLATE_ASSEMBLE_XID" val="5f730ed90ff15d9a40f7567f"/>
  <p:tag name="KSO_WM_TEMPLATE_ASSEMBLE_GROUPID" val="5f730ed90ff15d9a40f7567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4774"/>
  <p:tag name="KSO_WM_SLIDE_ID" val="diagram20214774_1"/>
  <p:tag name="KSO_WM_SLIDE_ITEM_CNT" val="0"/>
  <p:tag name="KSO_WM_SLIDE_INDEX" val="1"/>
  <p:tag name="KSO_WM_TAG_VERSION" val="1.0"/>
  <p:tag name="KSO_WM_SLIDE_LAYOUT" val="a_d_f"/>
  <p:tag name="KSO_WM_SLIDE_LAYOUT_CNT" val="1_1_2"/>
  <p:tag name="KSO_WM_SLIDE_TYPE" val="text"/>
  <p:tag name="KSO_WM_SLIDE_SUBTYPE" val="picTxt"/>
  <p:tag name="KSO_WM_SLIDE_SIZE" val="912*540"/>
  <p:tag name="KSO_WM_SLIDE_POSITION" val="0*0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COLORSCHEME_VERSION" val="3.2"/>
  <p:tag name="KSO_WM_TEMPLATE_SUBCATEGORY" val="21"/>
  <p:tag name="KSO_WM_SLIDE_BACKGROUND" val="[&quot;leftRigh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d1d0c97ab0972fba70b1ee"/>
  <p:tag name="KSO_WM_CHIP_FILLPROP" val="[[{&quot;text_align&quot;:&quot;lt&quot;,&quot;text_direction&quot;:&quot;horizontal&quot;,&quot;support_big_font&quot;:false,&quot;fill_id&quot;:&quot;4506a7468925452bbbb1c3c064cd358c&quot;,&quot;fill_align&quot;:&quot;lt&quot;,&quot;chip_types&quot;:[&quot;header&quot;]},{&quot;text_align&quot;:&quot;lt&quot;,&quot;text_direction&quot;:&quot;horizontal&quot;,&quot;support_big_font&quot;:false,&quot;fill_id&quot;:&quot;ec4870696efb45b5a68ce6ac73b503fc&quot;,&quot;fill_align&quot;:&quot;lt&quot;,&quot;chip_types&quot;:[&quot;text&quot;]},{&quot;text_align&quot;:&quot;lm&quot;,&quot;text_direction&quot;:&quot;horizontal&quot;,&quot;support_big_font&quot;:false,&quot;fill_id&quot;:&quot;722accd572074b41a2d4cf8c733c9957&quot;,&quot;fill_align&quot;:&quot;cb&quot;,&quot;chip_types&quot;:[&quot;diagram&quot;,&quot;pictext&quot;,&quot;picture&quot;,&quot;chart&quot;,&quot;table&quot;,&quot;video&quot;]},{&quot;text_align&quot;:&quot;lm&quot;,&quot;text_direction&quot;:&quot;horizontal&quot;,&quot;support_big_font&quot;:false,&quot;fill_id&quot;:&quot;54f25e8f24704596bd25668c33ddb0d7&quot;,&quot;fill_align&quot;:&quot;ct&quot;,&quot;chip_types&quot;:[&quot;text&quot;]}]]"/>
  <p:tag name="KSO_WM_TEMPLATE_MASTER_TYPE" val="0"/>
  <p:tag name="KSO_WM_TEMPLATE_COLOR_TYPE" val="1"/>
  <p:tag name="KSO_WM_CHIP_DECFILLPROP" val="[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leftRight&quot;}],&quot;direction&quot;:1,&quot;id&quot;:&quot;2020-11-02T16:54:45&quot;,&quot;maxSize&quot;:{&quot;size1&quot;:38.699634822209681},&quot;minSize&quot;:{&quot;size1&quot;:38.699634822209681},&quot;normalSize&quot;:{&quot;size1&quot;:38.699634822209681},&quot;subLayout&quot;:[{&quot;id&quot;:&quot;2020-11-02T16:54:45&quot;,&quot;maxSize&quot;:{&quot;size1&quot;:73.400000000000006},&quot;minSize&quot;:{&quot;size1&quot;:34.299999999999997},&quot;normalSize&quot;:{&quot;size1&quot;:39.633333333333333},&quot;subLayout&quot;:[{&quot;id&quot;:&quot;2020-11-02T16:54:45&quot;,&quot;margin&quot;:{&quot;bottom&quot;:0.81999999284744263,&quot;left&quot;:1.6929999589920044,&quot;right&quot;:3.3599998950958252,&quot;top&quot;:1.6929999589920044},&quot;type&quot;:0},{&quot;id&quot;:&quot;2020-11-02T16:54:45&quot;,&quot;margin&quot;:{&quot;bottom&quot;:1.6929999589920044,&quot;left&quot;:1.6929999589920044,&quot;right&quot;:3.3599998950958252,&quot;top&quot;:0.026000002399086952},&quot;type&quot;:0}],&quot;type&quot;:0},{&quot;id&quot;:&quot;2020-11-02T16:54:45&quot;,&quot;maxSize&quot;:{&quot;size1&quot;:71.099999999999994},&quot;minSize&quot;:{&quot;size1&quot;:48.899999999999999},&quot;normalSize&quot;:{&quot;size1&quot;:60},&quot;subLayout&quot;:[{&quot;id&quot;:&quot;2020-11-02T16:54:45&quot;,&quot;margin&quot;:{&quot;bottom&quot;:0.026000002399086952,&quot;left&quot;:0.026000002399086952,&quot;right&quot;:1.6929999589920044,&quot;top&quot;:1.6929999589920044},&quot;type&quot;:0},{&quot;id&quot;:&quot;2020-11-02T16:54:45&quot;,&quot;margin&quot;:{&quot;bottom&quot;:1.6929999589920044,&quot;left&quot;:0.026000002399086952,&quot;right&quot;:1.6929999589920044,&quot;top&quot;:0.81999999284744263},&quot;type&quot;:0}],&quot;type&quot;:0}],&quot;type&quot;:0}"/>
  <p:tag name="KSO_WM_CHIP_GROUPID" val="5eda16ff5860357932c55e56"/>
  <p:tag name="KSO_WM_SLIDE_BK_DARK_LIGHT" val="2"/>
  <p:tag name="KSO_WM_SLIDE_BACKGROUND_TYPE" val="leftRight"/>
  <p:tag name="KSO_WM_SLIDE_SUPPORT_FEATURE_TYPE" val="0"/>
  <p:tag name="KSO_WM_TEMPLATE_ASSEMBLE_XID" val="5f9fc95558547e52881966e8"/>
  <p:tag name="KSO_WM_TEMPLATE_ASSEMBLE_GROUPID" val="5f9fc95558547e52881966e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774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4774"/>
  <p:tag name="KSO_WM_UNIT_VALUE" val="1325"/>
  <p:tag name="KSO_WM_TEMPLATE_ASSEMBLE_XID" val="5f9fc95558547e52881966e8"/>
  <p:tag name="KSO_WM_TEMPLATE_ASSEMBLE_GROUPID" val="5f9fc95558547e52881966e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774_1**"/>
  <p:tag name="KSO_WM_TEMPLATE_CATEGORY" val="diagram"/>
  <p:tag name="KSO_WM_TEMPLATE_INDEX" val="20214774"/>
  <p:tag name="KSO_WM_UNIT_LAYERLEVEL" val="1"/>
  <p:tag name="KSO_WM_TAG_VERSION" val="1.0"/>
  <p:tag name="KSO_WM_BEAUTIFY_FLAG" val="#wm#"/>
  <p:tag name="KSO_WM_CHIP_GROUPID" val="5eda16ff5860357932c55e56"/>
  <p:tag name="KSO_WM_CHIP_XID" val="5ed1d0c97ab0972fba70b1ee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50"/>
  <p:tag name="KSO_WM_TEMPLATE_ASSEMBLE_XID" val="5f9fc95558547e52881966e8"/>
  <p:tag name="KSO_WM_TEMPLATE_ASSEMBLE_GROUPID" val="5f9fc95558547e52881966e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4774_1*a*1"/>
  <p:tag name="KSO_WM_TEMPLATE_CATEGORY" val="diagram"/>
  <p:tag name="KSO_WM_TEMPLATE_INDEX" val="20214774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b865ce1d0e24908b2e4a0b9f8306e8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fc18560834474ccab6399c0e2352a31a"/>
  <p:tag name="KSO_WM_UNIT_TEXT_FILL_FORE_SCHEMECOLOR_INDEX_BRIGHTNESS" val="0"/>
  <p:tag name="KSO_WM_UNIT_TEXT_FILL_FORE_SCHEMECOLOR_INDEX" val="13"/>
  <p:tag name="KSO_WM_UNIT_TEXT_FILL_TYPE" val="1"/>
  <p:tag name="KSO_WM_TEMPLATE_ASSEMBLE_XID" val="5f9fc95558547e52881966e8"/>
  <p:tag name="KSO_WM_TEMPLATE_ASSEMBLE_GROUPID" val="5f9fc95558547e52881966e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74_1*f*1"/>
  <p:tag name="KSO_WM_TEMPLATE_CATEGORY" val="diagram"/>
  <p:tag name="KSO_WM_TEMPLATE_INDEX" val="2021477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3"/>
  <p:tag name="KSO_WM_UNIT_SHOW_EDIT_AREA_INDICATION" val="1"/>
  <p:tag name="KSO_WM_CHIP_GROUPID" val="5e6b05596848fb12bee65ac8"/>
  <p:tag name="KSO_WM_CHIP_XID" val="5e6b05596848fb12bee65aca"/>
  <p:tag name="KSO_WM_UNIT_DEC_AREA_ID" val="c809d28ce756415bbc6746617ac2f5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01670447dfb94e49b68343f067a0e3bd"/>
  <p:tag name="KSO_WM_UNIT_TEXT_FILL_FORE_SCHEMECOLOR_INDEX_BRIGHTNESS" val="0.25"/>
  <p:tag name="KSO_WM_UNIT_TEXT_FILL_FORE_SCHEMECOLOR_INDEX" val="13"/>
  <p:tag name="KSO_WM_UNIT_TEXT_FILL_TYPE" val="1"/>
  <p:tag name="KSO_WM_TEMPLATE_ASSEMBLE_XID" val="5f9fc95558547e52881966e8"/>
  <p:tag name="KSO_WM_TEMPLATE_ASSEMBLE_GROUPID" val="5f9fc95558547e52881966e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61*19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4774_1*d*1"/>
  <p:tag name="KSO_WM_TEMPLATE_CATEGORY" val="diagram"/>
  <p:tag name="KSO_WM_TEMPLATE_INDEX" val="2021477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6e06d8f47f546a385c3449d44af82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b&quot;,&quot;fill_mode&quot;:&quot;full&quot;,&quot;sacle_strategy&quot;:&quot;smart&quot;}"/>
  <p:tag name="KSO_WM_ASSEMBLE_CHIP_INDEX" val="6877f7e4932040ee9d02e0824a5604fa"/>
  <p:tag name="KSO_WM_UNIT_PLACING_PICTURE" val="6877f7e4932040ee9d02e0824a5604f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9fc95558547e52881966e8"/>
  <p:tag name="KSO_WM_TEMPLATE_ASSEMBLE_GROUPID" val="5f9fc95558547e52881966e8"/>
  <p:tag name="REFSHAPE" val="30057276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4774_1*f*2"/>
  <p:tag name="KSO_WM_TEMPLATE_CATEGORY" val="diagram"/>
  <p:tag name="KSO_WM_TEMPLATE_INDEX" val="2021477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4"/>
  <p:tag name="KSO_WM_UNIT_SHOW_EDIT_AREA_INDICATION" val="1"/>
  <p:tag name="KSO_WM_CHIP_GROUPID" val="5e6b05596848fb12bee65ac8"/>
  <p:tag name="KSO_WM_CHIP_XID" val="5e6b05596848fb12bee65aca"/>
  <p:tag name="KSO_WM_UNIT_DEC_AREA_ID" val="ede0c55f6eea4734b19d21b5d195e95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t&quot;,&quot;fill_mode&quot;:&quot;full&quot;,&quot;sacle_strategy&quot;:&quot;smart&quot;}"/>
  <p:tag name="KSO_WM_ASSEMBLE_CHIP_INDEX" val="f2c1efc8466c4100b8e3b58f6dbf8263"/>
  <p:tag name="KSO_WM_UNIT_TEXT_FILL_FORE_SCHEMECOLOR_INDEX_BRIGHTNESS" val="0.25"/>
  <p:tag name="KSO_WM_UNIT_TEXT_FILL_FORE_SCHEMECOLOR_INDEX" val="13"/>
  <p:tag name="KSO_WM_UNIT_TEXT_FILL_TYPE" val="1"/>
  <p:tag name="KSO_WM_TEMPLATE_ASSEMBLE_XID" val="5f9fc95558547e52881966e8"/>
  <p:tag name="KSO_WM_TEMPLATE_ASSEMBLE_GROUPID" val="5f9fc95558547e52881966e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222"/>
  <p:tag name="KSO_WM_SLIDE_ID" val="diagram20207222_1"/>
  <p:tag name="KSO_WM_SLIDE_ITEM_CNT" val="0"/>
  <p:tag name="KSO_WM_SLIDE_INDEX" val="1"/>
  <p:tag name="KSO_WM_TAG_VERSION" val="1.0"/>
  <p:tag name="KSO_WM_SLIDE_LAYOUT" val="a_d_f"/>
  <p:tag name="KSO_WM_SLIDE_LAYOUT_CNT" val="1_1_1"/>
  <p:tag name="KSO_WM_SLIDE_TYPE" val="text"/>
  <p:tag name="KSO_WM_SLIDE_SUBTYPE" val="picTxt"/>
  <p:tag name="KSO_WM_SLIDE_SIZE" val="960*486"/>
  <p:tag name="KSO_WM_SLIDE_POSITION" val="0*0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COLORSCHEME_VERSION" val="3.2"/>
  <p:tag name="KSO_WM_TEMPLATE_SUBCATEGORY" val="21"/>
  <p:tag name="KSO_WM_SLIDE_LAYOUT_INFO" val="{&quot;id&quot;:&quot;2020-06-11T11:34:40&quot;,&quot;maxSize&quot;:{&quot;size1&quot;:68.900000000000006},&quot;minSize&quot;:{&quot;size1&quot;:68.900000000000006},&quot;normalSize&quot;:{&quot;size1&quot;:68.900000000000006},&quot;subLayout&quot;:[{&quot;backgroundInfo&quot;:[{&quot;bottom&quot;:0.032268471999999999,&quot;bottomAbs&quot;:false,&quot;left&quot;:0,&quot;leftAbs&quot;:false,&quot;right&quot;:0,&quot;rightAbs&quot;:false,&quot;top&quot;:0,&quot;topAbs&quot;:false,&quot;type&quot;:&quot;topBottom&quot;}],&quot;id&quot;:&quot;2020-06-11T11:34:40&quot;,&quot;margin&quot;:{&quot;bottom&quot;:1.6929999589920044,&quot;left&quot;:5.0799999237060547,&quot;right&quot;:5.0799999237060547,&quot;top&quot;:1.2699999809265137},&quot;type&quot;:0},{&quot;direction&quot;:1,&quot;id&quot;:&quot;2020-06-11T11:34:40&quot;,&quot;maxSize&quot;:{&quot;size1&quot;:44.062552054723106},&quot;minSize&quot;:{&quot;size1&quot;:44.062552054723106},&quot;normalSize&quot;:{&quot;size1&quot;:44.062552054723106},&quot;subLayout&quot;:[{&quot;id&quot;:&quot;2020-06-11T11:34:40&quot;,&quot;margin&quot;:{&quot;bottom&quot;:2.1170001029968262,&quot;left&quot;:2.1170001029968262,&quot;right&quot;:1.6929999589920044,&quot;top&quot;:0.84700000286102295},&quot;type&quot;:0},{&quot;id&quot;:&quot;2020-06-11T11:34:40&quot;,&quot;margin&quot;:{&quot;bottom&quot;:2.1170001029968262,&quot;left&quot;:1.6929999589920044,&quot;right&quot;:2.1170001029968262,&quot;top&quot;:0.84700000286102295},&quot;type&quot;:0}],&quot;type&quot;:0}],&quot;type&quot;:0}"/>
  <p:tag name="KSO_WM_SLIDE_BACKGROUND" val="[&quot;topBottom&quot;]"/>
  <p:tag name="KSO_WM_SLIDE_RATIO" val="1.777778"/>
  <p:tag name="KSO_WM_CHIP_INFOS" val="{&quot;layout_type&quot;:&quot;topbottom&quot;,&quot;tags&quot;:{&quot;style&quot;:[&quot;商务&quot;,&quot;简约&quot;,&quot;文艺清新&quot;,&quot;卡通&quot;,&quot;欧美风&quot;,&quot;黑板风&quot;,&quot;渐变风&quot;,&quot;党政风&quot;]},&quot;slide_type&quot;:[&quot;text&quot;],&quot;aspect_ratio&quot;:&quot;16:9&quot;}"/>
  <p:tag name="KSO_WM_CHIP_XID" val="5e9986226b953a2f5c83d002"/>
  <p:tag name="KSO_WM_CHIP_FILLPROP" val="[[{&quot;fill_id&quot;:&quot;89345b9e0f9c4a99812d41aa7fa12fb5&quot;,&quot;fill_align&quot;:&quot;cm&quot;,&quot;text_align&quot;:&quot;cm&quot;,&quot;text_direction&quot;:&quot;horizontal&quot;,&quot;chip_types&quot;:[&quot;picture&quot;,&quot;chart&quot;,&quot;table&quot;,&quot;video&quot;]},{&quot;fill_id&quot;:&quot;7a901f12d36049539d45f24547d38d6c&quot;,&quot;fill_align&quot;:&quot;cm&quot;,&quot;text_align&quot;:&quot;cm&quot;,&quot;text_direction&quot;:&quot;horizontal&quot;,&quot;chip_types&quot;:[&quot;text&quot;]},{&quot;fill_id&quot;:&quot;8553724847de40c5b0298dd4603b8e34&quot;,&quot;fill_align&quot;:&quot;cm&quot;,&quot;text_align&quot;:&quot;cm&quot;,&quot;text_direction&quot;:&quot;horizontal&quot;,&quot;chip_types&quot;:[&quot;text&quot;]}],[{&quot;fill_id&quot;:&quot;89345b9e0f9c4a99812d41aa7fa12fb5&quot;,&quot;fill_align&quot;:&quot;cm&quot;,&quot;text_align&quot;:&quot;cm&quot;,&quot;text_direction&quot;:&quot;horizontal&quot;,&quot;chip_types&quot;:[&quot;picture&quot;,&quot;chart&quot;,&quot;table&quot;,&quot;video&quot;]},{&quot;fill_id&quot;:&quot;7a901f12d36049539d45f24547d38d6c&quot;,&quot;fill_align&quot;:&quot;cm&quot;,&quot;text_align&quot;:&quot;cm&quot;,&quot;text_direction&quot;:&quot;horizontal&quot;,&quot;chip_types&quot;:[&quot;header&quot;]},{&quot;fill_id&quot;:&quot;8553724847de40c5b0298dd4603b8e34&quot;,&quot;fill_align&quot;:&quot;cm&quot;,&quot;text_align&quot;:&quot;cm&quot;,&quot;text_direction&quot;:&quot;horizontal&quot;,&quot;chip_types&quot;:[&quot;text&quot;]}]]"/>
  <p:tag name="KSO_WM_TEMPLATE_MASTER_TYPE" val="0"/>
  <p:tag name="KSO_WM_TEMPLATE_COLOR_TYPE" val="1"/>
  <p:tag name="KSO_WM_CHIP_GROUPID" val="5e9d7792dc741d3f2d9ea5a5"/>
  <p:tag name="KSO_WM_SLIDE_BK_DARK_LIGHT" val="2"/>
  <p:tag name="KSO_WM_SLIDE_BACKGROUND_TYPE" val="topBottom"/>
  <p:tag name="KSO_WM_SLIDE_SUPPORT_FEATURE_TYPE" val="0"/>
  <p:tag name="KSO_WM_TEMPLATE_ASSEMBLE_XID" val="5ee1a61aafe44fab1839c523"/>
  <p:tag name="KSO_WM_TEMPLATE_ASSEMBLE_GROUPID" val="5ee1a61aafe44fab1839c52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7222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07222"/>
  <p:tag name="KSO_WM_UNIT_VALUE" val="848"/>
  <p:tag name="KSO_WM_TEMPLATE_ASSEMBLE_XID" val="5ee1a61aafe44fab1839c523"/>
  <p:tag name="KSO_WM_TEMPLATE_ASSEMBLE_GROUPID" val="5ee1a61aafe44fab1839c52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222_1*i*2"/>
  <p:tag name="KSO_WM_TEMPLATE_CATEGORY" val="diagram"/>
  <p:tag name="KSO_WM_TEMPLATE_INDEX" val="20207222"/>
  <p:tag name="KSO_WM_UNIT_LAYERLEVEL" val="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9d7792dc741d3f2d9ea5a5"/>
  <p:tag name="KSO_WM_CHIP_XID" val="5e9986226b953a2f5c83d002"/>
  <p:tag name="KSO_WM_UNIT_LINE_FORE_SCHEMECOLOR_INDEX_BRIGHTNESS" val="0.25"/>
  <p:tag name="KSO_WM_UNIT_LINE_FORE_SCHEMECOLOR_INDEX" val="13"/>
  <p:tag name="KSO_WM_UNIT_LINE_FILL_TYPE" val="2"/>
  <p:tag name="KSO_WM_TEMPLATE_ASSEMBLE_XID" val="5ee1a61aafe44fab1839c523"/>
  <p:tag name="KSO_WM_TEMPLATE_ASSEMBLE_GROUPID" val="5ee1a61aafe44fab1839c52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222_1*a*1"/>
  <p:tag name="KSO_WM_TEMPLATE_CATEGORY" val="diagram"/>
  <p:tag name="KSO_WM_TEMPLATE_INDEX" val="20207222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CHIP_GROUPID" val="5e7881253197e252a37019b5"/>
  <p:tag name="KSO_WM_CHIP_XID" val="5e7881253197e252a37019b6"/>
  <p:tag name="KSO_WM_UNIT_DEC_AREA_ID" val="2b4c81daa3694aefb8adbdf9979005cb"/>
  <p:tag name="KSO_WM_ASSEMBLE_CHIP_INDEX" val="ea7c313d175d445e807209e9da0a4beb"/>
  <p:tag name="KSO_WM_UNIT_TEXT_FILL_FORE_SCHEMECOLOR_INDEX_BRIGHTNESS" val="0"/>
  <p:tag name="KSO_WM_UNIT_TEXT_FILL_FORE_SCHEMECOLOR_INDEX" val="13"/>
  <p:tag name="KSO_WM_UNIT_TEXT_FILL_TYPE" val="1"/>
  <p:tag name="KSO_WM_TEMPLATE_ASSEMBLE_XID" val="5ee1a61aafe44fab1839c523"/>
  <p:tag name="KSO_WM_TEMPLATE_ASSEMBLE_GROUPID" val="5ee1a61aafe44fab1839c523"/>
  <p:tag name="KSO_WM_UNIT_SMARTLAYOUT_COMPRESS_INFO" val="{&#10;    &quot;id&quot;: &quot;2020-06-11T11:34:40&quot;,&#10;    &quot;max&quot;: 0,&#10;    &quot;topChanged&quot;: 0&#10;}&#10;"/>
  <p:tag name="KSO_WM_UNIT_LAST_MAX_FONTSIZE" val="72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222_1*f*1"/>
  <p:tag name="KSO_WM_TEMPLATE_CATEGORY" val="diagram"/>
  <p:tag name="KSO_WM_TEMPLATE_INDEX" val="20207222"/>
  <p:tag name="KSO_WM_UNIT_LAYERLEVEL" val="1"/>
  <p:tag name="KSO_WM_TAG_VERSION" val="1.0"/>
  <p:tag name="KSO_WM_BEAUTIFY_FLAG" val="#wm#"/>
  <p:tag name="KSO_WM_UNIT_DEFAULT_FONT" val="14;20;2"/>
  <p:tag name="KSO_WM_UNIT_BLOCK" val="0"/>
  <p:tag name="KSO_WM_CHIP_GROUPID" val="5e6b05596848fb12bee65ac8"/>
  <p:tag name="KSO_WM_CHIP_XID" val="5e6b05596848fb12bee65aca"/>
  <p:tag name="KSO_WM_UNIT_DEC_AREA_ID" val="58464cb1f75a42528187776de57200bf"/>
  <p:tag name="KSO_WM_ASSEMBLE_CHIP_INDEX" val="da1c7ed0e468400d90ce73ab0349603a"/>
  <p:tag name="KSO_WM_UNIT_TEXT_FILL_FORE_SCHEMECOLOR_INDEX_BRIGHTNESS" val="0.25"/>
  <p:tag name="KSO_WM_UNIT_TEXT_FILL_FORE_SCHEMECOLOR_INDEX" val="13"/>
  <p:tag name="KSO_WM_UNIT_TEXT_FILL_TYPE" val="1"/>
  <p:tag name="KSO_WM_UNIT_VALUE" val="20"/>
  <p:tag name="KSO_WM_TEMPLATE_ASSEMBLE_XID" val="5ee1a61aafe44fab1839c523"/>
  <p:tag name="KSO_WM_TEMPLATE_ASSEMBLE_GROUPID" val="5ee1a61aafe44fab1839c52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95046"/>
  <p:tag name="KSO_WM_SLIDE_ID" val="diagram20195046_1"/>
  <p:tag name="KSO_WM_SLIDE_ITEM_CNT" val="0"/>
  <p:tag name="KSO_WM_SLIDE_INDEX" val="1"/>
  <p:tag name="KSO_WM_TAG_VERSION" val="1.0"/>
  <p:tag name="KSO_WM_SLIDE_LAYOUT" val="a_d_f_h"/>
  <p:tag name="KSO_WM_SLIDE_LAYOUT_CNT" val="1_1_1_4"/>
  <p:tag name="KSO_WM_SLIDE_TYPE" val="text"/>
  <p:tag name="KSO_WM_SLIDE_SUBTYPE" val="picTxt"/>
  <p:tag name="KSO_WM_SLIDE_SIZE" val="396.4*152.95"/>
  <p:tag name="KSO_WM_SLIDE_POSITION" val="504.9*53.1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COLORSCHEME_VERSION" val="3.2"/>
  <p:tag name="KSO_WM_TEMPLATE_SUBCATEGORY" val="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自由穿行，一路美景；&#10;简约几何设计，1分钟轻松上手；&#10;30公里超长续航，双重刹车系统，便携折叠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5046_1*f*1"/>
  <p:tag name="KSO_WM_TEMPLATE_CATEGORY" val="diagram"/>
  <p:tag name="KSO_WM_TEMPLATE_INDEX" val="20195046"/>
  <p:tag name="KSO_WM_UNIT_LAYERLEVEL" val="1"/>
  <p:tag name="KSO_WM_TAG_VERSION" val="1.0"/>
  <p:tag name="KSO_WM_BEAUTIFY_FLAG" val="#wm#"/>
  <p:tag name="KSO_WM_UNIT_ADJUSTLAYOUT_ID" val="60"/>
  <p:tag name="KSO_WM_UNIT_COLOR_SCHEME_SHAPE_ID" val="60"/>
  <p:tag name="KSO_WM_UNIT_COLOR_SCHEME_PARENT_PAGE" val="0_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TEXT_PART_ID" val="5-X"/>
  <p:tag name="KSO_WM_UNIT_TEXT_PART_SIZE" val="92.4*403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a"/>
  <p:tag name="KSO_WM_UNIT_INDEX" val="1"/>
  <p:tag name="KSO_WM_UNIT_ID" val="diagram20194877_1*a*1"/>
  <p:tag name="KSO_WM_TEMPLATE_CATEGORY" val="diagram"/>
  <p:tag name="KSO_WM_TEMPLATE_INDEX" val="20194877"/>
  <p:tag name="KSO_WM_UNIT_LAYERLEVEL" val="1"/>
  <p:tag name="KSO_WM_TAG_VERSION" val="1.0"/>
  <p:tag name="KSO_WM_BEAUTIFY_FLAG" val="#wm#"/>
  <p:tag name="KSO_WM_UNIT_PRESET_TEXT" val="单击此处&#10;添加大标题内容"/>
  <p:tag name="KSO_WM_UNIT_TEXT_PART_ID_V2" val="a-2-1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1053"/>
  <p:tag name="KSO_WM_SLIDE_ID" val="diagram20211053_1"/>
  <p:tag name="KSO_WM_SLIDE_ITEM_CNT" val="0"/>
  <p:tag name="KSO_WM_SLIDE_INDEX" val="1"/>
  <p:tag name="KSO_WM_TAG_VERSION" val="1.0"/>
  <p:tag name="KSO_WM_SLIDE_LAYOUT" val="a_d"/>
  <p:tag name="KSO_WM_SLIDE_LAYOUT_CNT" val="1_1"/>
  <p:tag name="KSO_WM_SLIDE_TYPE" val="text"/>
  <p:tag name="KSO_WM_SLIDE_SUBTYPE" val="picTxt"/>
  <p:tag name="KSO_WM_SLIDE_SIZE" val="888*481"/>
  <p:tag name="KSO_WM_SLIDE_POSITION" val="36*23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COLORSCHEME_VERSION" val="3.2"/>
  <p:tag name="KSO_WM_TEMPLATE_SUBCATEGORY" val="21"/>
  <p:tag name="KSO_WM_TEMPLATE_MASTER_TYPE" val="0"/>
  <p:tag name="KSO_WM_TEMPLATE_COLOR_TYPE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29T09:57:34&quot;,&quot;maxSize&quot;:{&quot;size1&quot;:51.299999999999997},&quot;minSize&quot;:{&quot;size1&quot;:36.299999999999997},&quot;normalSize&quot;:{&quot;size1&quot;:36.299999999999997},&quot;subLayout&quot;:[{&quot;id&quot;:&quot;2020-10-29T09:57:34&quot;,&quot;margin&quot;:{&quot;bottom&quot;:3.8450000286102295,&quot;left&quot;:2.5399999618530273,&quot;right&quot;:0,&quot;top&quot;:3.8450000286102295},&quot;type&quot;:0},{&quot;id&quot;:&quot;2020-10-29T09:57:34&quot;,&quot;margin&quot;:{&quot;bottom&quot;:2.5750000476837158,&quot;left&quot;:1.2439998388290405,&quot;right&quot;:2.1519999504089355,&quot;top&quot;:2.5750000476837158},&quot;type&quot;:0}],&quot;type&quot;:0}"/>
  <p:tag name="KSO_WM_SLIDE_CAN_ADD_NAVIGATION" val="1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2f928e478fb0c58a92be"/>
  <p:tag name="KSO_WM_CHIP_FILLPROP" val="[[{&quot;text_align&quot;:&quot;cm&quot;,&quot;text_direction&quot;:&quot;horizontal&quot;,&quot;support_big_font&quot;:false,&quot;fill_id&quot;:&quot;4b3d06a1f10d40ff8e06d4f6d0ab0ea3&quot;,&quot;fill_align&quot;:&quot;cm&quot;,&quot;chip_types&quot;:[&quot;text&quot;,&quot;header&quot;]},{&quot;text_align&quot;:&quot;lm&quot;,&quot;text_direction&quot;:&quot;horizontal&quot;,&quot;support_features&quot;:[&quot;collage&quot;,&quot;carousel&quot;,&quot;creativecrop&quot;],&quot;support_big_font&quot;:false,&quot;fill_id&quot;:&quot;8e40daf4927f4521bed00751a0febf31&quot;,&quot;fill_align&quot;:&quot;cm&quot;,&quot;chip_types&quot;:[&quot;diagram&quot;,&quot;pictext&quot;,&quot;text&quot;,&quot;picture&quot;,&quot;chart&quot;,&quot;table&quot;,&quot;video&quot;]}]]"/>
  <p:tag name="KSO_WM_CHIP_DECFILLPROP" val="[]"/>
  <p:tag name="KSO_WM_CHIP_GROUPID" val="5e757e9369be4861f5f86151"/>
  <p:tag name="KSO_WM_SLIDE_BK_DARK_LIGHT" val="2"/>
  <p:tag name="KSO_WM_SLIDE_BACKGROUND_TYPE" val="general"/>
  <p:tag name="KSO_WM_SLIDE_SUPPORT_FEATURE_TYPE" val="7"/>
  <p:tag name="KSO_WM_TEMPLATE_ASSEMBLE_XID" val="5f9a218be01a7e847d6fd159"/>
  <p:tag name="KSO_WM_TEMPLATE_ASSEMBLE_GROUPID" val="5f9a218be01a7e847d6fd15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3_1*i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5f9a218be01a7e847d6fd159"/>
  <p:tag name="KSO_WM_TEMPLATE_ASSEMBLE_GROUPID" val="5f9a218be01a7e847d6fd15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3_1*i*2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9a218be01a7e847d6fd159"/>
  <p:tag name="KSO_WM_TEMPLATE_ASSEMBLE_GROUPID" val="5f9a218be01a7e847d6fd15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3_1*i*3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9a218be01a7e847d6fd159"/>
  <p:tag name="KSO_WM_TEMPLATE_ASSEMBLE_GROUPID" val="5f9a218be01a7e847d6fd15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053_1*a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04ee126a73749598f9082104e189d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d3921da6d9d4773825077098cf39af7"/>
  <p:tag name="KSO_WM_UNIT_TEXT_FILL_FORE_SCHEMECOLOR_INDEX_BRIGHTNESS" val="0"/>
  <p:tag name="KSO_WM_UNIT_TEXT_FILL_FORE_SCHEMECOLOR_INDEX" val="13"/>
  <p:tag name="KSO_WM_UNIT_TEXT_FILL_TYPE" val="1"/>
  <p:tag name="KSO_WM_TEMPLATE_ASSEMBLE_XID" val="5f9a218be01a7e847d6fd159"/>
  <p:tag name="KSO_WM_TEMPLATE_ASSEMBLE_GROUPID" val="5f9a218be01a7e847d6fd15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1053"/>
  <p:tag name="KSO_WM_SLIDE_ID" val="diagram20211053_1"/>
  <p:tag name="KSO_WM_SLIDE_ITEM_CNT" val="0"/>
  <p:tag name="KSO_WM_SLIDE_INDEX" val="1"/>
  <p:tag name="KSO_WM_TAG_VERSION" val="1.0"/>
  <p:tag name="KSO_WM_SLIDE_LAYOUT" val="a_d"/>
  <p:tag name="KSO_WM_SLIDE_LAYOUT_CNT" val="1_1"/>
  <p:tag name="KSO_WM_SLIDE_TYPE" val="text"/>
  <p:tag name="KSO_WM_SLIDE_SUBTYPE" val="picTxt"/>
  <p:tag name="KSO_WM_SLIDE_SIZE" val="888*481"/>
  <p:tag name="KSO_WM_SLIDE_POSITION" val="36*23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COLORSCHEME_VERSION" val="3.2"/>
  <p:tag name="KSO_WM_TEMPLATE_SUBCATEGORY" val="21"/>
  <p:tag name="KSO_WM_TEMPLATE_MASTER_TYPE" val="0"/>
  <p:tag name="KSO_WM_TEMPLATE_COLOR_TYPE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29T09:57:34&quot;,&quot;maxSize&quot;:{&quot;size1&quot;:51.299999999999997},&quot;minSize&quot;:{&quot;size1&quot;:36.299999999999997},&quot;normalSize&quot;:{&quot;size1&quot;:36.299999999999997},&quot;subLayout&quot;:[{&quot;id&quot;:&quot;2020-10-29T09:57:34&quot;,&quot;margin&quot;:{&quot;bottom&quot;:3.8450000286102295,&quot;left&quot;:2.5399999618530273,&quot;right&quot;:0,&quot;top&quot;:3.8450000286102295},&quot;type&quot;:0},{&quot;id&quot;:&quot;2020-10-29T09:57:34&quot;,&quot;margin&quot;:{&quot;bottom&quot;:2.5750000476837158,&quot;left&quot;:1.2439998388290405,&quot;right&quot;:2.1519999504089355,&quot;top&quot;:2.5750000476837158},&quot;type&quot;:0}],&quot;type&quot;:0}"/>
  <p:tag name="KSO_WM_SLIDE_CAN_ADD_NAVIGATION" val="1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2f928e478fb0c58a92be"/>
  <p:tag name="KSO_WM_CHIP_FILLPROP" val="[[{&quot;text_align&quot;:&quot;cm&quot;,&quot;text_direction&quot;:&quot;horizontal&quot;,&quot;support_big_font&quot;:false,&quot;fill_id&quot;:&quot;4b3d06a1f10d40ff8e06d4f6d0ab0ea3&quot;,&quot;fill_align&quot;:&quot;cm&quot;,&quot;chip_types&quot;:[&quot;text&quot;,&quot;header&quot;]},{&quot;text_align&quot;:&quot;lm&quot;,&quot;text_direction&quot;:&quot;horizontal&quot;,&quot;support_features&quot;:[&quot;collage&quot;,&quot;carousel&quot;,&quot;creativecrop&quot;],&quot;support_big_font&quot;:false,&quot;fill_id&quot;:&quot;8e40daf4927f4521bed00751a0febf31&quot;,&quot;fill_align&quot;:&quot;cm&quot;,&quot;chip_types&quot;:[&quot;diagram&quot;,&quot;pictext&quot;,&quot;text&quot;,&quot;picture&quot;,&quot;chart&quot;,&quot;table&quot;,&quot;video&quot;]}]]"/>
  <p:tag name="KSO_WM_CHIP_DECFILLPROP" val="[]"/>
  <p:tag name="KSO_WM_CHIP_GROUPID" val="5e757e9369be4861f5f86151"/>
  <p:tag name="KSO_WM_SLIDE_BK_DARK_LIGHT" val="2"/>
  <p:tag name="KSO_WM_SLIDE_BACKGROUND_TYPE" val="general"/>
  <p:tag name="KSO_WM_SLIDE_SUPPORT_FEATURE_TYPE" val="7"/>
  <p:tag name="KSO_WM_TEMPLATE_ASSEMBLE_XID" val="5f9a218be01a7e847d6fd159"/>
  <p:tag name="KSO_WM_TEMPLATE_ASSEMBLE_GROUPID" val="5f9a218be01a7e847d6fd15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3_1*i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5f9a218be01a7e847d6fd159"/>
  <p:tag name="KSO_WM_TEMPLATE_ASSEMBLE_GROUPID" val="5f9a218be01a7e847d6fd15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3_1*i*2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9a218be01a7e847d6fd159"/>
  <p:tag name="KSO_WM_TEMPLATE_ASSEMBLE_GROUPID" val="5f9a218be01a7e847d6fd15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3_1*i*3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9a218be01a7e847d6fd159"/>
  <p:tag name="KSO_WM_TEMPLATE_ASSEMBLE_GROUPID" val="5f9a218be01a7e847d6fd15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053_1*a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04ee126a73749598f9082104e189d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d3921da6d9d4773825077098cf39af7"/>
  <p:tag name="KSO_WM_UNIT_TEXT_FILL_FORE_SCHEMECOLOR_INDEX_BRIGHTNESS" val="0"/>
  <p:tag name="KSO_WM_UNIT_TEXT_FILL_FORE_SCHEMECOLOR_INDEX" val="13"/>
  <p:tag name="KSO_WM_UNIT_TEXT_FILL_TYPE" val="1"/>
  <p:tag name="KSO_WM_TEMPLATE_ASSEMBLE_XID" val="5f9a218be01a7e847d6fd159"/>
  <p:tag name="KSO_WM_TEMPLATE_ASSEMBLE_GROUPID" val="5f9a218be01a7e847d6fd15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2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53_1*d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e3dd987a14343c0812b574290b0ae9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e4f28ffde4de44448e1803a794360fb1"/>
  <p:tag name="KSO_WM_UNIT_PLACING_PICTURE" val="e4f28ffde4de44448e1803a794360fb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9a218be01a7e847d6fd159"/>
  <p:tag name="KSO_WM_TEMPLATE_ASSEMBLE_GROUPID" val="5f9a218be01a7e847d6fd159"/>
  <p:tag name="REFSHAPE" val="178737234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1053"/>
  <p:tag name="KSO_WM_SLIDE_ID" val="diagram20211053_1"/>
  <p:tag name="KSO_WM_SLIDE_ITEM_CNT" val="0"/>
  <p:tag name="KSO_WM_SLIDE_INDEX" val="1"/>
  <p:tag name="KSO_WM_TAG_VERSION" val="1.0"/>
  <p:tag name="KSO_WM_SLIDE_LAYOUT" val="a_d"/>
  <p:tag name="KSO_WM_SLIDE_LAYOUT_CNT" val="1_1"/>
  <p:tag name="KSO_WM_SLIDE_TYPE" val="text"/>
  <p:tag name="KSO_WM_SLIDE_SUBTYPE" val="picTxt"/>
  <p:tag name="KSO_WM_SLIDE_SIZE" val="888*481"/>
  <p:tag name="KSO_WM_SLIDE_POSITION" val="36*23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COLORSCHEME_VERSION" val="3.2"/>
  <p:tag name="KSO_WM_TEMPLATE_SUBCATEGORY" val="21"/>
  <p:tag name="KSO_WM_TEMPLATE_MASTER_TYPE" val="0"/>
  <p:tag name="KSO_WM_TEMPLATE_COLOR_TYPE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29T09:57:34&quot;,&quot;maxSize&quot;:{&quot;size1&quot;:51.299999999999997},&quot;minSize&quot;:{&quot;size1&quot;:36.299999999999997},&quot;normalSize&quot;:{&quot;size1&quot;:36.299999999999997},&quot;subLayout&quot;:[{&quot;id&quot;:&quot;2020-10-29T09:57:34&quot;,&quot;margin&quot;:{&quot;bottom&quot;:3.8450000286102295,&quot;left&quot;:2.5399999618530273,&quot;right&quot;:0,&quot;top&quot;:3.8450000286102295},&quot;type&quot;:0},{&quot;id&quot;:&quot;2020-10-29T09:57:34&quot;,&quot;margin&quot;:{&quot;bottom&quot;:2.5750000476837158,&quot;left&quot;:1.2439998388290405,&quot;right&quot;:2.1519999504089355,&quot;top&quot;:2.5750000476837158},&quot;type&quot;:0}],&quot;type&quot;:0}"/>
  <p:tag name="KSO_WM_SLIDE_CAN_ADD_NAVIGATION" val="1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2f928e478fb0c58a92be"/>
  <p:tag name="KSO_WM_CHIP_FILLPROP" val="[[{&quot;text_align&quot;:&quot;cm&quot;,&quot;text_direction&quot;:&quot;horizontal&quot;,&quot;support_big_font&quot;:false,&quot;fill_id&quot;:&quot;4b3d06a1f10d40ff8e06d4f6d0ab0ea3&quot;,&quot;fill_align&quot;:&quot;cm&quot;,&quot;chip_types&quot;:[&quot;text&quot;,&quot;header&quot;]},{&quot;text_align&quot;:&quot;lm&quot;,&quot;text_direction&quot;:&quot;horizontal&quot;,&quot;support_features&quot;:[&quot;collage&quot;,&quot;carousel&quot;,&quot;creativecrop&quot;],&quot;support_big_font&quot;:false,&quot;fill_id&quot;:&quot;8e40daf4927f4521bed00751a0febf31&quot;,&quot;fill_align&quot;:&quot;cm&quot;,&quot;chip_types&quot;:[&quot;diagram&quot;,&quot;pictext&quot;,&quot;text&quot;,&quot;picture&quot;,&quot;chart&quot;,&quot;table&quot;,&quot;video&quot;]}]]"/>
  <p:tag name="KSO_WM_CHIP_DECFILLPROP" val="[]"/>
  <p:tag name="KSO_WM_CHIP_GROUPID" val="5e757e9369be4861f5f86151"/>
  <p:tag name="KSO_WM_SLIDE_BK_DARK_LIGHT" val="2"/>
  <p:tag name="KSO_WM_SLIDE_BACKGROUND_TYPE" val="general"/>
  <p:tag name="KSO_WM_SLIDE_SUPPORT_FEATURE_TYPE" val="7"/>
  <p:tag name="KSO_WM_TEMPLATE_ASSEMBLE_XID" val="5f9a218be01a7e847d6fd159"/>
  <p:tag name="KSO_WM_TEMPLATE_ASSEMBLE_GROUPID" val="5f9a218be01a7e847d6fd15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3_1*i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5f9a218be01a7e847d6fd159"/>
  <p:tag name="KSO_WM_TEMPLATE_ASSEMBLE_GROUPID" val="5f9a218be01a7e847d6fd15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3_1*i*2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9a218be01a7e847d6fd159"/>
  <p:tag name="KSO_WM_TEMPLATE_ASSEMBLE_GROUPID" val="5f9a218be01a7e847d6fd15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3_1*i*3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9a218be01a7e847d6fd159"/>
  <p:tag name="KSO_WM_TEMPLATE_ASSEMBLE_GROUPID" val="5f9a218be01a7e847d6fd1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053_1*a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04ee126a73749598f9082104e189d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d3921da6d9d4773825077098cf39af7"/>
  <p:tag name="KSO_WM_UNIT_TEXT_FILL_FORE_SCHEMECOLOR_INDEX_BRIGHTNESS" val="0"/>
  <p:tag name="KSO_WM_UNIT_TEXT_FILL_FORE_SCHEMECOLOR_INDEX" val="13"/>
  <p:tag name="KSO_WM_UNIT_TEXT_FILL_TYPE" val="1"/>
  <p:tag name="KSO_WM_TEMPLATE_ASSEMBLE_XID" val="5f9a218be01a7e847d6fd159"/>
  <p:tag name="KSO_WM_TEMPLATE_ASSEMBLE_GROUPID" val="5f9a218be01a7e847d6fd15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2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53_1*d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e3dd987a14343c0812b574290b0ae9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e4f28ffde4de44448e1803a794360fb1"/>
  <p:tag name="KSO_WM_UNIT_PLACING_PICTURE" val="e4f28ffde4de44448e1803a794360fb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9a218be01a7e847d6fd159"/>
  <p:tag name="KSO_WM_TEMPLATE_ASSEMBLE_GROUPID" val="5f9a218be01a7e847d6fd159"/>
  <p:tag name="REFSHAPE" val="178738879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CHIP_INFOS" val="{&quot;width&quot;:787.61,&quot;height&quot;:345.048,&quot;tags&quot;:{&quot;style&quot;:[&quot;商务&quot;,&quot;简约&quot;],&quot;coloring&quot;:[&quot;多彩色&quot;]},&quot;slide_type&quot;:[&quot;text&quot;],&quot;text&quot;:{&quot;align&quot;:[&quot;cm&quot;],&quot;direction&quot;:[&quot;horizontal&quot;]},&quot;type&quot;:&quot;diagram&quot;,&quot;match_code&quot;:&quot;m(h(f)h(f)h(f))&quot;,&quot;adjust_rule&quot;:{&quot;width_max&quot;:945.131958,&quot;width_min&quot;:787.61,&quot;height_max&quot;:414.057617,&quot;height_min&quot;:345.048},&quot;zoom_adjust&quot;:20,&quot;fill_rule&quot;:{&quot;fill_mode&quot;:&quot;adaptive&quot;,&quot;fill_align&quot;:[&quot;cm&quot;]},&quot;adapt_layouttype&quot;:[&quot;topbottom&quot;,&quot;leftright&quot;,&quot;navigation&quot;,&quot;full&quot;]}"/>
  <p:tag name="KSO_WM_CHIP_XID" val="5ea8f98cb578bff8f7541adc"/>
  <p:tag name="KSO_WM_SLIDE_ID" val="diagram20199377_2"/>
  <p:tag name="KSO_WM_TEMPLATE_SUBCATEGORY" val="22"/>
  <p:tag name="KSO_WM_TEMPLATE_MASTER_TYPE" val="0"/>
  <p:tag name="KSO_WM_TEMPLATE_COLOR_TYPE" val="1"/>
  <p:tag name="KSO_WM_SLIDE_TYPE" val="text"/>
  <p:tag name="KSO_WM_SLIDE_SUBTYPE" val="diag"/>
  <p:tag name="KSO_WM_SLIDE_ITEM_CNT" val="3"/>
  <p:tag name="KSO_WM_SLIDE_INDEX" val="2"/>
  <p:tag name="KSO_WM_SLIDE_SIZE" val="787.93*335.896"/>
  <p:tag name="KSO_WM_SLIDE_POSITION" val="86.0349*102.052"/>
  <p:tag name="KSO_WM_DIAGRAM_GROUP_CODE" val="m1-1"/>
  <p:tag name="KSO_WM_SLIDE_DIAGTYPE" val="m"/>
  <p:tag name="KSO_WM_TAG_VERSION" val="1.0"/>
  <p:tag name="KSO_WM_BEAUTIFY_FLAG" val="#wm#"/>
  <p:tag name="KSO_WM_TEMPLATE_CATEGORY" val="diagram"/>
  <p:tag name="KSO_WM_TEMPLATE_INDEX" val="20199377"/>
  <p:tag name="KSO_WM_SLIDE_LAYOUT" val="m"/>
  <p:tag name="KSO_WM_SLIDE_LAYOUT_CNT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SUBTYPE" val="a"/>
  <p:tag name="KSO_WM_UNIT_PRESET_TEXT" val="单击此处添加文本具体内容，简明扼要的阐述您的观点。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199377_2*m_h_f*1_1_1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9377_2*m_h_i*1_1_1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9377_2*m_h_i*1_1_2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9377_2*m_h_i*1_1_3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199377_2*m_h_i*1_1_4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5"/>
  <p:tag name="KSO_WM_UNIT_ID" val="diagram20199377_2*m_h_i*1_1_5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SUBTYPE" val="a"/>
  <p:tag name="KSO_WM_UNIT_PRESET_TEXT" val="单击此处添加文本具体内容，简明扼要的阐述您的观点。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199377_2*m_h_f*1_2_1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9377_2*m_h_i*1_2_1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  <p:tag name="KSO_WM_UNIT_DIAGRAM_SCHEMECOLOR_ID" val="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9377_2*m_h_i*1_2_2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  <p:tag name="KSO_WM_UNIT_DIAGRAM_SCHEMECOLOR_ID" val="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9377_2*m_h_i*1_2_3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199377_2*m_h_i*1_2_4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199377_2*m_h_i*1_2_5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6"/>
  <p:tag name="KSO_WM_UNIT_ID" val="diagram20199377_2*m_h_i*1_2_6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SUBTYPE" val="a"/>
  <p:tag name="KSO_WM_UNIT_PRESET_TEXT" val="单击此处添加文本具体内容，简明扼要的阐述您的观点。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199377_2*m_h_f*1_3_1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6"/>
  <p:tag name="KSO_WM_UNIT_ID" val="diagram20199377_2*m_h_i*1_3_6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  <p:tag name="KSO_WM_UNIT_DIAGRAM_SCHEMECOLOR_ID" val="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7"/>
  <p:tag name="KSO_WM_UNIT_ID" val="diagram20199377_2*m_h_i*1_3_7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  <p:tag name="KSO_WM_UNIT_DIAGRAM_SCHEMECOLOR_ID" val="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8"/>
  <p:tag name="KSO_WM_UNIT_ID" val="diagram20199377_2*m_h_i*1_3_8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99377_2*m_h_i*1_3_1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99377_2*m_h_i*1_3_2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99377_2*m_h_i*1_3_3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199377_2*m_h_i*1_3_4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5"/>
  <p:tag name="KSO_WM_UNIT_ID" val="diagram20199377_2*m_h_i*1_3_5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9"/>
  <p:tag name="KSO_WM_UNIT_ID" val="diagram20199377_2*m_h_i*1_3_9"/>
  <p:tag name="KSO_WM_TEMPLATE_CATEGORY" val="diagram"/>
  <p:tag name="KSO_WM_TEMPLATE_INDEX" val="2019937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TEMPLATE_THUMBS_INDEX" val="1、6、10、14、20、26、27、28、29、31"/>
  <p:tag name="KSO_WM_SLIDE_ID" val="diagram20190746_1"/>
  <p:tag name="KSO_WM_SLIDE_TYPE" val="text"/>
  <p:tag name="KSO_WM_SLIDE_SUBTYPE" val="picTxt"/>
  <p:tag name="KSO_WM_SLIDE_ITEM_CNT" val="0"/>
  <p:tag name="KSO_WM_SLIDE_INDEX" val="1"/>
  <p:tag name="KSO_WM_SLIDE_SIZE" val="644.505*251.561"/>
  <p:tag name="KSO_WM_SLIDE_POSITION" val="275.895*215.119"/>
  <p:tag name="KSO_WM_TAG_VERSION" val="1.0"/>
  <p:tag name="KSO_WM_BEAUTIFY_FLAG" val="#wm#"/>
  <p:tag name="KSO_WM_TEMPLATE_CATEGORY" val="diagram"/>
  <p:tag name="KSO_WM_TEMPLATE_INDEX" val="20190746"/>
  <p:tag name="KSO_WM_SLIDE_LAYOUT" val="a_d_h"/>
  <p:tag name="KSO_WM_SLIDE_LAYOUT_CNT" val="1_1_2"/>
  <p:tag name="KSO_WM_SLIDE_COLORSCHEME_VERSION" val="3.2"/>
  <p:tag name="KSO_WM_SLIDE_CONSTRAINT" val="%7b%22slideConstraint%22%3a%7b%22seriesAreas%22%3a%5b%5d%2c%22singleAreas%22%3a%5b%7b%22shapes%22%3a%5b7%5d%2c%22serialConstraintIndex%22%3a-1%2c%22areatextmark%22%3a0%2c%22pictureprocessmark%22%3a0%7d%5d%7d%7d"/>
  <p:tag name="KSO_WM_TEMPLATE_SUBCATEGORY" val="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0746_1*i*1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13"/>
  <p:tag name="KSO_WM_UNIT_COLOR_SCHEME_PARENT_PAGE" val="0_1"/>
  <p:tag name="KSO_WM_UNIT_ABSOLUTE_COLOR" val="1"/>
  <p:tag name="KSO_WM_UNIT_ADJUSTLAYOUT_ID" val="1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664*885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0746_1*d*1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7"/>
  <p:tag name="KSO_WM_UNIT_COLOR_SCHEME_PARENT_PAGE" val="0_1"/>
  <p:tag name="KSO_WM_UNIT_ADJUSTLAYOUT_ID" val="7"/>
  <p:tag name="KSO_WM_UNIT_PICTURE_CLIP_FLAG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0746_1*i*3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ABSOLUTE_COLOR" val="1"/>
  <p:tag name="KSO_WM_UNIT_ADJUSTLAYOUT_ID" val="1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0746_1*i*4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17"/>
  <p:tag name="KSO_WM_UNIT_COLOR_SCHEME_PARENT_PAGE" val="0_1"/>
  <p:tag name="KSO_WM_UNIT_ABSOLUTE_COLOR" val="1"/>
  <p:tag name="KSO_WM_UNIT_ADJUSTLAYOUT_ID" val="1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PART_ID" val="3-b"/>
  <p:tag name="KSO_WM_UNIT_TEXT_PART_SIZE" val="84.88*644.5"/>
  <p:tag name="KSO_WM_UNIT_VALUE" val="117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190746_1*h_f*2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COLOR_SCHEME_SHAPE_ID" val="12"/>
  <p:tag name="KSO_WM_UNIT_COLOR_SCHEME_PARENT_PAGE" val="0_1"/>
  <p:tag name="KSO_WM_UNIT_ADJUSTLAYOUT_ID" val="12"/>
  <p:tag name="KSO_WM_UNIT_TEXT_PART_ID_V2" val="d-3-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TEXT_PART_ID" val="3-Z"/>
  <p:tag name="KSO_WM_UNIT_TEXT_PART_SIZE" val="30*644.5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UNIT_ID" val="diagram20190746_1*h_a*1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1_1"/>
  <p:tag name="KSO_WM_UNIT_COLOR_SCHEME_SHAPE_ID" val="5"/>
  <p:tag name="KSO_WM_UNIT_COLOR_SCHEME_PARENT_PAGE" val="0_1"/>
  <p:tag name="KSO_WM_UNIT_ADJUSTLAYOUT_ID" val="5"/>
  <p:tag name="KSO_WM_UNIT_TEXT_PART_ID_V2" val="c-3-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TEXT_PART_ID" val="3-Z"/>
  <p:tag name="KSO_WM_UNIT_TEXT_PART_SIZE" val="30*644.5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UNIT_ID" val="diagram20190746_1*h_a*2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2_1"/>
  <p:tag name="KSO_WM_UNIT_COLOR_SCHEME_SHAPE_ID" val="8"/>
  <p:tag name="KSO_WM_UNIT_COLOR_SCHEME_PARENT_PAGE" val="0_1"/>
  <p:tag name="KSO_WM_UNIT_ADJUSTLAYOUT_ID" val="8"/>
  <p:tag name="KSO_WM_UNIT_TEXT_PART_ID_V2" val="c-3-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TEXT_PART_ID" val="3-Z"/>
  <p:tag name="KSO_WM_UNIT_TEXT_PART_SIZE" val="30*644.5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UNIT_ID" val="diagram20190746_1*h_a*1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1_1"/>
  <p:tag name="KSO_WM_UNIT_COLOR_SCHEME_SHAPE_ID" val="5"/>
  <p:tag name="KSO_WM_UNIT_COLOR_SCHEME_PARENT_PAGE" val="0_1"/>
  <p:tag name="KSO_WM_UNIT_ADJUSTLAYOUT_ID" val="5"/>
  <p:tag name="KSO_WM_UNIT_TEXT_PART_ID_V2" val="c-3-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SLIDE_ITEM_CNT" val="2"/>
  <p:tag name="KSO_WM_SLIDE_LAYOUT" val="e_a_f"/>
  <p:tag name="KSO_WM_SLIDE_LAYOUT_CNT" val="1_1_1"/>
  <p:tag name="KSO_WM_SLIDE_TYPE" val="sectionTitle"/>
  <p:tag name="KSO_WM_BEAUTIFY_FLAG" val="#wm#"/>
  <p:tag name="KSO_WM_COMBINE_RELATE_SLIDE_ID" val="custom878032_6"/>
  <p:tag name="KSO_WM_TEMPLATE_CATEGORY" val="custom"/>
  <p:tag name="KSO_WM_TEMPLATE_INDEX" val="20184685"/>
  <p:tag name="KSO_WM_SLIDE_ID" val="custom20184685_11"/>
  <p:tag name="KSO_WM_SLIDE_INDEX" val="11"/>
  <p:tag name="KSO_WM_TEMPLATE_SUBCATEGORY" val="combine"/>
  <p:tag name="KSO_WM_SLIDE_SUBTYPE" val="pureTxt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85"/>
  <p:tag name="KSO_WM_UNIT_TYPE" val="e"/>
  <p:tag name="KSO_WM_UNIT_INDEX" val="1"/>
  <p:tag name="KSO_WM_UNIT_LAYERLEVEL" val="1"/>
  <p:tag name="KSO_WM_UNIT_VALUE" val="2"/>
  <p:tag name="KSO_WM_UNIT_HIGHLIGHT" val="0"/>
  <p:tag name="KSO_WM_UNIT_COMPATIBLE" val="1"/>
  <p:tag name="KSO_WM_UNIT_CLEAR" val="0"/>
  <p:tag name="KSO_WM_BEAUTIFY_FLAG" val="#wm#"/>
  <p:tag name="KSO_WM_TAG_VERSION" val="1.0"/>
  <p:tag name="KSO_WM_UNIT_ID" val="custom20184685_11*e*1"/>
  <p:tag name="KSO_WM_UNIT_PRESET_TEXT" val="0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85"/>
  <p:tag name="KSO_WM_UNIT_TYPE" val="f"/>
  <p:tag name="KSO_WM_UNIT_INDEX" val="1"/>
  <p:tag name="KSO_WM_UNIT_LAYERLEVEL" val="1"/>
  <p:tag name="KSO_WM_UNIT_VALUE" val="132"/>
  <p:tag name="KSO_WM_UNIT_HIGHLIGHT" val="0"/>
  <p:tag name="KSO_WM_UNIT_COMPATIBLE" val="0"/>
  <p:tag name="KSO_WM_UNIT_CLEAR" val="0"/>
  <p:tag name="KSO_WM_UNIT_PRESET_TEXT_INDEX" val="5"/>
  <p:tag name="KSO_WM_UNIT_PRESET_TEXT_LEN" val="232"/>
  <p:tag name="KSO_WM_BEAUTIFY_FLAG" val="#wm#"/>
  <p:tag name="KSO_WM_TAG_VERSION" val="1.0"/>
  <p:tag name="KSO_WM_UNIT_ID" val="custom20184685_11*f*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85"/>
  <p:tag name="KSO_WM_UNIT_TYPE" val="a"/>
  <p:tag name="KSO_WM_UNIT_INDEX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4685_11*a*1"/>
  <p:tag name="KSO_WM_UNIT_PRESET_TEXT" val="THE PORTFOLIO OFFICE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1020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1020"/>
  <p:tag name="KSO_WM_SLIDE_LAYOUT" val="a_d_f"/>
  <p:tag name="KSO_WM_SLIDE_LAYOUT_CNT" val="1_1_1"/>
  <p:tag name="KSO_WM_SLIDE_TYPE" val="text"/>
  <p:tag name="KSO_WM_SLIDE_SUBTYPE" val="picTxt"/>
  <p:tag name="KSO_WM_SLIDE_SIZE" val="887*817"/>
  <p:tag name="KSO_WM_SLIDE_POSITION" val="38*-61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COLORSCHEME_VERSION" val="3.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29T10:00:58&quot;,&quot;maxSize&quot;:{&quot;size1&quot;:52.399634822209677},&quot;minSize&quot;:{&quot;size1&quot;:52.399634822209677},&quot;normalSize&quot;:{&quot;size1&quot;:52.399634822209677},&quot;subLayout&quot;:[{&quot;id&quot;:&quot;2020-10-29T10:00:58&quot;,&quot;maxSize&quot;:{&quot;size1&quot;:55.998889156532719},&quot;minSize&quot;:{&quot;size1&quot;:38.198889156532715},&quot;normalSize&quot;:{&quot;size1&quot;:41.565555823199382},&quot;subLayout&quot;:[{&quot;id&quot;:&quot;2020-10-29T10:00:58&quot;,&quot;margin&quot;:{&quot;bottom&quot;:0.81999999284744263,&quot;left&quot;:1.6929999589920044,&quot;right&quot;:1.6670000553131104,&quot;top&quot;:4.2329998016357422},&quot;type&quot;:0},{&quot;id&quot;:&quot;2020-10-29T10:00:58&quot;,&quot;margin&quot;:{&quot;bottom&quot;:4.2329998016357422,&quot;left&quot;:1.6929999589920044,&quot;right&quot;:1.6670000553131104,&quot;top&quot;:0.026000002399086952},&quot;type&quot;:0}],&quot;type&quot;:0},{&quot;id&quot;:&quot;2020-10-29T10:00:58&quot;,&quot;margin&quot;:{&quot;bottom&quot;:1.6929999589920044,&quot;left&quot;:0.026000002399086952,&quot;right&quot;:1.6929999589920044,&quot;top&quot;:2.5399999618530273},&quot;type&quot;:0}],&quot;type&quot;:0}"/>
  <p:tag name="KSO_WM_SLIDE_BACKGROUND" val="[&quot;general&quot;]"/>
  <p:tag name="KSO_WM_SLIDE_RATIO" val="1.777778"/>
  <p:tag name="KSO_WM_TEMPLATE_SUBCATEGORY" val="21"/>
  <p:tag name="KSO_WM_TEMPLATE_MASTER_TYPE" val="0"/>
  <p:tag name="KSO_WM_TEMPLATE_COLOR_TYPE" val="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true,&quot;fill_id&quot;:&quot;cf9b73648b7a412b8baf769e5847bf39&quot;,&quot;fill_align&quot;:&quot;lb&quot;,&quot;chip_types&quot;:[&quot;header&quot;]},{&quot;text_align&quot;:&quot;lt&quot;,&quot;text_direction&quot;:&quot;horizontal&quot;,&quot;support_big_font&quot;:true,&quot;fill_id&quot;:&quot;7b8baaa7df5c421e9b45f5d9d332ba83&quot;,&quot;fill_align&quot;:&quot;lt&quot;,&quot;chip_types&quot;:[&quot;text&quot;]},{&quot;text_align&quot;:&quot;cm&quot;,&quot;text_direction&quot;:&quot;horizontal&quot;,&quot;support_big_font&quot;:false,&quot;fill_id&quot;:&quot;ef8157b86c6f4523a5bfddf5d30ae854&quot;,&quot;fill_align&quot;:&quot;cm&quot;,&quot;chip_types&quot;:[&quot;picture&quot;]}]]"/>
  <p:tag name="KSO_WM_CHIP_XID" val="5ef31f54c6295c63c1a2e06f"/>
  <p:tag name="KSO_WM_CHIP_DECFILLPROP" val="[]"/>
  <p:tag name="KSO_WM_SLIDE_CAN_ADD_NAVIGATION" val="1"/>
  <p:tag name="KSO_WM_CHIP_GROUPID" val="5ef31f54c6295c63c1a2e06e"/>
  <p:tag name="KSO_WM_SLIDE_BK_DARK_LIGHT" val="2"/>
  <p:tag name="KSO_WM_SLIDE_BACKGROUND_TYPE" val="general"/>
  <p:tag name="KSO_WM_SLIDE_SUPPORT_FEATURE_TYPE" val="0"/>
  <p:tag name="KSO_WM_TEMPLATE_ASSEMBLE_XID" val="5f9a225ae01a7e847d6fd2ce"/>
  <p:tag name="KSO_WM_TEMPLATE_ASSEMBLE_GROUPID" val="5f9a225ae01a7e847d6fd2c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20_1*i*1"/>
  <p:tag name="KSO_WM_TEMPLATE_CATEGORY" val="diagram"/>
  <p:tag name="KSO_WM_TEMPLATE_INDEX" val="20211020"/>
  <p:tag name="KSO_WM_UNIT_LAYERLEVEL" val="1"/>
  <p:tag name="KSO_WM_TAG_VERSION" val="1.0"/>
  <p:tag name="KSO_WM_BEAUTIFY_FLAG" val="#wm#"/>
  <p:tag name="KSO_WM_UNIT_ADJUSTLAYOUT_ID" val="8"/>
  <p:tag name="KSO_WM_UNIT_COLOR_SCHEME_SHAPE_ID" val="8"/>
  <p:tag name="KSO_WM_UNIT_COLOR_SCHEME_PARENT_PAGE" val="0_1"/>
  <p:tag name="KSO_WM_UNIT_FOIL_COLOR" val="1"/>
  <p:tag name="KSO_WM_UNIT_BLOCK" val="0"/>
  <p:tag name="KSO_WM_UNIT_SM_LIMIT_TYPE" val="2"/>
  <p:tag name="KSO_WM_UNIT_DEC_AREA_ID" val="b7e24c2667e44d79862f760976c2bb1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04efb8dabf8488b820ebecc66783df1&quot;,&quot;X&quot;:{&quot;Pos&quot;:1},&quot;Y&quot;:{&quot;Pos&quot;:1}},&quot;whChangeMode&quot;:0}"/>
  <p:tag name="KSO_WM_CHIP_GROUPID" val="5ef31f54c6295c63c1a2e06e"/>
  <p:tag name="KSO_WM_CHIP_XID" val="5ef31f54c6295c63c1a2e06f"/>
  <p:tag name="KSO_WM_UNIT_FILL_FORE_SCHEMECOLOR_INDEX_BRIGHTNESS" val="0"/>
  <p:tag name="KSO_WM_UNIT_FILL_FORE_SCHEMECOLOR_INDEX" val="13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360"/>
  <p:tag name="KSO_WM_TEMPLATE_ASSEMBLE_XID" val="5f9a225ae01a7e847d6fd2ce"/>
  <p:tag name="KSO_WM_TEMPLATE_ASSEMBLE_GROUPID" val="5f9a225ae01a7e847d6fd2ce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20_1*i*2"/>
  <p:tag name="KSO_WM_TEMPLATE_CATEGORY" val="diagram"/>
  <p:tag name="KSO_WM_TEMPLATE_INDEX" val="20211020"/>
  <p:tag name="KSO_WM_UNIT_LAYERLEVEL" val="1"/>
  <p:tag name="KSO_WM_TAG_VERSION" val="1.0"/>
  <p:tag name="KSO_WM_BEAUTIFY_FLAG" val="#wm#"/>
  <p:tag name="KSO_WM_UNIT_ADJUSTLAYOUT_ID" val="22"/>
  <p:tag name="KSO_WM_UNIT_COLOR_SCHEME_SHAPE_ID" val="22"/>
  <p:tag name="KSO_WM_UNIT_COLOR_SCHEME_PARENT_PAGE" val="0_1"/>
  <p:tag name="KSO_WM_UNIT_BLOCK" val="0"/>
  <p:tag name="KSO_WM_UNIT_SM_LIMIT_TYPE" val="2"/>
  <p:tag name="KSO_WM_UNIT_DEC_AREA_ID" val="45e211b7a6f54a728f24589147b3e65c"/>
  <p:tag name="KSO_WM_UNIT_DECORATE_INFO" val="{&quot;ReferentInfo&quot;:{&quot;Id&quot;:&quot;slide&quot;,&quot;X&quot;:{&quot;Pos&quot;:1},&quot;Y&quot;:{&quot;Pos&quot;:1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31f54c6295c63c1a2e06e"/>
  <p:tag name="KSO_WM_CHIP_XID" val="5ef31f54c6295c63c1a2e06f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22"/>
  <p:tag name="KSO_WM_TEMPLATE_ASSEMBLE_XID" val="5f9a225ae01a7e847d6fd2ce"/>
  <p:tag name="KSO_WM_TEMPLATE_ASSEMBLE_GROUPID" val="5f9a225ae01a7e847d6fd2ce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20_1*i*3"/>
  <p:tag name="KSO_WM_TEMPLATE_CATEGORY" val="diagram"/>
  <p:tag name="KSO_WM_TEMPLATE_INDEX" val="20211020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BLOCK" val="0"/>
  <p:tag name="KSO_WM_UNIT_SM_LIMIT_TYPE" val="2"/>
  <p:tag name="KSO_WM_UNIT_DEC_AREA_ID" val="bbb05bbc6af94ce3b41d1adfa456616c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CHIP_GROUPID" val="5ef31f54c6295c63c1a2e06e"/>
  <p:tag name="KSO_WM_CHIP_XID" val="5ef31f54c6295c63c1a2e06f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26"/>
  <p:tag name="KSO_WM_TEMPLATE_ASSEMBLE_XID" val="5f9a225ae01a7e847d6fd2ce"/>
  <p:tag name="KSO_WM_TEMPLATE_ASSEMBLE_GROUPID" val="5f9a225ae01a7e847d6fd2ce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1020_1*i*4"/>
  <p:tag name="KSO_WM_TEMPLATE_CATEGORY" val="diagram"/>
  <p:tag name="KSO_WM_TEMPLATE_INDEX" val="20211020"/>
  <p:tag name="KSO_WM_UNIT_LAYERLEVEL" val="1"/>
  <p:tag name="KSO_WM_TAG_VERSION" val="1.0"/>
  <p:tag name="KSO_WM_BEAUTIFY_FLAG" val="#wm#"/>
  <p:tag name="KSO_WM_UNIT_ADJUSTLAYOUT_ID" val="12"/>
  <p:tag name="KSO_WM_UNIT_COLOR_SCHEME_SHAPE_ID" val="12"/>
  <p:tag name="KSO_WM_UNIT_COLOR_SCHEME_PARENT_PAGE" val="0_1"/>
  <p:tag name="KSO_WM_UNIT_DECOLORIZATION" val="1"/>
  <p:tag name="KSO_WM_UNIT_BLOCK" val="0"/>
  <p:tag name="KSO_WM_UNIT_SM_LIMIT_TYPE" val="2"/>
  <p:tag name="KSO_WM_UNIT_DEC_AREA_ID" val="cfd68c60e5ec4129b3760c8b4246e74f"/>
  <p:tag name="KSO_WM_UNIT_DECORATE_INFO" val="{&quot;ReferentInfo&quot;:{&quot;Id&quot;:&quot;slide&quot;,&quot;X&quot;:{&quot;Pos&quot;:1},&quot;Y&quot;:{&quot;Pos&quot;:0}},&quot;DecorateInfoX&quot;:{&quot;Pos&quot;:1,&quot;IsAbs&quot;:false},&quot;DecorateInfoY&quot;:{&quot;Pos&quot;:0,&quot;IsAbs&quot;:false},&quot;DecorateInfoW&quot;:{&quot;IsAbs&quot;:false},&quot;DecorateInfoH&quot;:{&quot;IsAbs&quot;:false},&quot;whChangeMode&quot;:1}"/>
  <p:tag name="KSO_WM_CHIP_GROUPID" val="5ef31f54c6295c63c1a2e06e"/>
  <p:tag name="KSO_WM_CHIP_XID" val="5ef31f54c6295c63c1a2e06f"/>
  <p:tag name="KSO_WM_UNIT_LINE_FORE_SCHEMECOLOR_INDEX_BRIGHTNESS" val="-0.25"/>
  <p:tag name="KSO_WM_UNIT_LINE_FORE_SCHEMECOLOR_INDEX" val="14"/>
  <p:tag name="KSO_WM_UNIT_LINE_FILL_TYPE" val="2"/>
  <p:tag name="KSO_WM_TEMPLATE_ASSEMBLE_XID" val="5f9a225ae01a7e847d6fd2ce"/>
  <p:tag name="KSO_WM_TEMPLATE_ASSEMBLE_GROUPID" val="5f9a225ae01a7e847d6fd2ce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1020_1*i*5"/>
  <p:tag name="KSO_WM_TEMPLATE_CATEGORY" val="diagram"/>
  <p:tag name="KSO_WM_TEMPLATE_INDEX" val="20211020"/>
  <p:tag name="KSO_WM_UNIT_LAYERLEVEL" val="1"/>
  <p:tag name="KSO_WM_TAG_VERSION" val="1.0"/>
  <p:tag name="KSO_WM_BEAUTIFY_FLAG" val="#wm#"/>
  <p:tag name="KSO_WM_UNIT_ADJUSTLAYOUT_ID" val="11"/>
  <p:tag name="KSO_WM_UNIT_COLOR_SCHEME_SHAPE_ID" val="11"/>
  <p:tag name="KSO_WM_UNIT_COLOR_SCHEME_PARENT_PAGE" val="0_1"/>
  <p:tag name="KSO_WM_UNIT_DECOLORIZATION" val="1"/>
  <p:tag name="KSO_WM_UNIT_BLOCK" val="0"/>
  <p:tag name="KSO_WM_UNIT_SM_LIMIT_TYPE" val="3"/>
  <p:tag name="KSO_WM_UNIT_DEC_AREA_ID" val="1cc4171d435c414fa7f894dafc037af6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2},&quot;ReferentInfo&quot;:{&quot;Id&quot;:&quot;65fa71dd7df143339912257190a04830&quot;,&quot;X&quot;:{&quot;Pos&quot;:1},&quot;Y&quot;:{&quot;Pos&quot;:2}},&quot;whChangeMode&quot;:0}"/>
  <p:tag name="KSO_WM_CHIP_GROUPID" val="5ef31f54c6295c63c1a2e06e"/>
  <p:tag name="KSO_WM_CHIP_XID" val="5ef31f54c6295c63c1a2e06f"/>
  <p:tag name="KSO_WM_UNIT_LINE_FORE_SCHEMECOLOR_INDEX_BRIGHTNESS" val="-0.25"/>
  <p:tag name="KSO_WM_UNIT_LINE_FORE_SCHEMECOLOR_INDEX" val="14"/>
  <p:tag name="KSO_WM_UNIT_LINE_FILL_TYPE" val="2"/>
  <p:tag name="KSO_WM_TEMPLATE_ASSEMBLE_XID" val="5f9a225ae01a7e847d6fd2ce"/>
  <p:tag name="KSO_WM_TEMPLATE_ASSEMBLE_GROUPID" val="5f9a225ae01a7e847d6fd2c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020_1*a*1"/>
  <p:tag name="KSO_WM_TEMPLATE_CATEGORY" val="diagram"/>
  <p:tag name="KSO_WM_TEMPLATE_INDEX" val="2021102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5fa71dd7df143339912257190a048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482f3b301f9400da50d852c14423653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5f9a225ae01a7e847d6fd2ce"/>
  <p:tag name="KSO_WM_TEMPLATE_ASSEMBLE_GROUPID" val="5f9a225ae01a7e847d6fd2ce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20_1*f*1"/>
  <p:tag name="KSO_WM_TEMPLATE_CATEGORY" val="diagram"/>
  <p:tag name="KSO_WM_TEMPLATE_INDEX" val="2021102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0"/>
  <p:tag name="KSO_WM_UNIT_SHOW_EDIT_AREA_INDICATION" val="1"/>
  <p:tag name="KSO_WM_CHIP_GROUPID" val="5e6b05596848fb12bee65ac8"/>
  <p:tag name="KSO_WM_CHIP_XID" val="5e6b05596848fb12bee65aca"/>
  <p:tag name="KSO_WM_UNIT_DEC_AREA_ID" val="1f7a56e420094799a0fb7f23d26a40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ddf79307aa314196b9f9c3d8bacf0db1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5f9a225ae01a7e847d6fd2ce"/>
  <p:tag name="KSO_WM_TEMPLATE_ASSEMBLE_GROUPID" val="5f9a225ae01a7e847d6fd2ce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058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20_1*d*1"/>
  <p:tag name="KSO_WM_TEMPLATE_CATEGORY" val="diagram"/>
  <p:tag name="KSO_WM_TEMPLATE_INDEX" val="2021102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04efb8dabf8488b820ebecc66783df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d8d867503ef4d5f897d44ed387bfd28"/>
  <p:tag name="KSO_WM_UNIT_PLACING_PICTURE" val="cd8d867503ef4d5f897d44ed387bfd28"/>
  <p:tag name="KSO_WM_TEMPLATE_ASSEMBLE_XID" val="5f9a225ae01a7e847d6fd2ce"/>
  <p:tag name="KSO_WM_TEMPLATE_ASSEMBLE_GROUPID" val="5f9a225ae01a7e847d6fd2c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68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68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custom878032_1"/>
  <p:tag name="KSO_WM_TEMPLATE_CATEGORY" val="custom"/>
  <p:tag name="KSO_WM_TEMPLATE_INDEX" val="20184685"/>
  <p:tag name="KSO_WM_TEMPLATE_SUBCATEGORY" val="combine"/>
  <p:tag name="KSO_WM_TEMPLATE_THUMBS_INDEX" val="1、8、11、15、21、27、30、3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TEMPLATE_THUMBS_INDEX" val="1、6、10、14、20、26、27、28、29、31"/>
  <p:tag name="KSO_WM_SLIDE_ID" val="diagram20190746_1"/>
  <p:tag name="KSO_WM_SLIDE_TYPE" val="text"/>
  <p:tag name="KSO_WM_SLIDE_SUBTYPE" val="picTxt"/>
  <p:tag name="KSO_WM_SLIDE_ITEM_CNT" val="0"/>
  <p:tag name="KSO_WM_SLIDE_INDEX" val="1"/>
  <p:tag name="KSO_WM_SLIDE_SIZE" val="644.505*251.561"/>
  <p:tag name="KSO_WM_SLIDE_POSITION" val="275.895*215.119"/>
  <p:tag name="KSO_WM_TAG_VERSION" val="1.0"/>
  <p:tag name="KSO_WM_BEAUTIFY_FLAG" val="#wm#"/>
  <p:tag name="KSO_WM_TEMPLATE_CATEGORY" val="diagram"/>
  <p:tag name="KSO_WM_TEMPLATE_INDEX" val="20190746"/>
  <p:tag name="KSO_WM_SLIDE_LAYOUT" val="a_d_h"/>
  <p:tag name="KSO_WM_SLIDE_LAYOUT_CNT" val="1_1_2"/>
  <p:tag name="KSO_WM_SLIDE_COLORSCHEME_VERSION" val="3.2"/>
  <p:tag name="KSO_WM_SLIDE_CONSTRAINT" val="%7b%22slideConstraint%22%3a%7b%22seriesAreas%22%3a%5b%5d%2c%22singleAreas%22%3a%5b%7b%22shapes%22%3a%5b7%5d%2c%22serialConstraintIndex%22%3a-1%2c%22areatextmark%22%3a0%2c%22pictureprocessmark%22%3a0%7d%5d%7d%7d"/>
  <p:tag name="KSO_WM_TEMPLATE_SUBCATEGORY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0746_1*i*1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13"/>
  <p:tag name="KSO_WM_UNIT_COLOR_SCHEME_PARENT_PAGE" val="0_1"/>
  <p:tag name="KSO_WM_UNIT_ABSOLUTE_COLOR" val="1"/>
  <p:tag name="KSO_WM_UNIT_ADJUSTLAYOUT_ID" val="1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664*885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0746_1*d*1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7"/>
  <p:tag name="KSO_WM_UNIT_COLOR_SCHEME_PARENT_PAGE" val="0_1"/>
  <p:tag name="KSO_WM_UNIT_ADJUSTLAYOUT_ID" val="7"/>
  <p:tag name="KSO_WM_UNIT_PICTURE_CLIP_FLAG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0746_1*i*3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ABSOLUTE_COLOR" val="1"/>
  <p:tag name="KSO_WM_UNIT_ADJUSTLAYOUT_ID" val="1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0746_1*i*4"/>
  <p:tag name="KSO_WM_TEMPLATE_CATEGORY" val="diagram"/>
  <p:tag name="KSO_WM_TEMPLATE_INDEX" val="20190746"/>
  <p:tag name="KSO_WM_UNIT_LAYERLEVEL" val="1"/>
  <p:tag name="KSO_WM_TAG_VERSION" val="1.0"/>
  <p:tag name="KSO_WM_BEAUTIFY_FLAG" val="#wm#"/>
  <p:tag name="KSO_WM_UNIT_COLOR_SCHEME_SHAPE_ID" val="17"/>
  <p:tag name="KSO_WM_UNIT_COLOR_SCHEME_PARENT_PAGE" val="0_1"/>
  <p:tag name="KSO_WM_UNIT_ABSOLUTE_COLOR" val="1"/>
  <p:tag name="KSO_WM_UNIT_ADJUSTLAYOUT_ID" val="1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PART_ID" val="3-b"/>
  <p:tag name="KSO_WM_UNIT_TEXT_PART_SIZE" val="84.88*644.5"/>
  <p:tag name="KSO_WM_UNIT_VALUE" val="117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190746_1*h_f*2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COLOR_SCHEME_SHAPE_ID" val="12"/>
  <p:tag name="KSO_WM_UNIT_COLOR_SCHEME_PARENT_PAGE" val="0_1"/>
  <p:tag name="KSO_WM_UNIT_ADJUSTLAYOUT_ID" val="12"/>
  <p:tag name="KSO_WM_UNIT_TEXT_PART_ID_V2" val="d-3-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TEXT_PART_ID" val="3-Z"/>
  <p:tag name="KSO_WM_UNIT_TEXT_PART_SIZE" val="30*644.5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UNIT_ID" val="diagram20190746_1*h_a*1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1_1"/>
  <p:tag name="KSO_WM_UNIT_COLOR_SCHEME_SHAPE_ID" val="5"/>
  <p:tag name="KSO_WM_UNIT_COLOR_SCHEME_PARENT_PAGE" val="0_1"/>
  <p:tag name="KSO_WM_UNIT_ADJUSTLAYOUT_ID" val="5"/>
  <p:tag name="KSO_WM_UNIT_TEXT_PART_ID_V2" val="c-3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TEXT_PART_ID" val="3-Z"/>
  <p:tag name="KSO_WM_UNIT_TEXT_PART_SIZE" val="30*644.5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UNIT_ID" val="diagram20190746_1*h_a*2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2_1"/>
  <p:tag name="KSO_WM_UNIT_COLOR_SCHEME_SHAPE_ID" val="8"/>
  <p:tag name="KSO_WM_UNIT_COLOR_SCHEME_PARENT_PAGE" val="0_1"/>
  <p:tag name="KSO_WM_UNIT_ADJUSTLAYOUT_ID" val="8"/>
  <p:tag name="KSO_WM_UNIT_TEXT_PART_ID_V2" val="c-3-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TEXT_PART_ID" val="3-Z"/>
  <p:tag name="KSO_WM_UNIT_TEXT_PART_SIZE" val="30*644.5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UNIT_ID" val="diagram20190746_1*h_a*1_1"/>
  <p:tag name="KSO_WM_TEMPLATE_CATEGORY" val="diagram"/>
  <p:tag name="KSO_WM_TEMPLATE_INDEX" val="20190746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1_1"/>
  <p:tag name="KSO_WM_UNIT_COLOR_SCHEME_SHAPE_ID" val="5"/>
  <p:tag name="KSO_WM_UNIT_COLOR_SCHEME_PARENT_PAGE" val="0_1"/>
  <p:tag name="KSO_WM_UNIT_ADJUSTLAYOUT_ID" val="5"/>
  <p:tag name="KSO_WM_UNIT_TEXT_PART_ID_V2" val="c-3-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3:02&quot;,&quot;maxSize&quot;:{&quot;size1&quot;:40.234686047942553},&quot;minSize&quot;:{&quot;size1&quot;:31.334686047942551},&quot;normalSize&quot;:{&quot;size1&quot;:32.801352714609223},&quot;subLayout&quot;:[{&quot;id&quot;:&quot;2020-10-28T21:03:02&quot;,&quot;margin&quot;:{&quot;bottom&quot;:0,&quot;left&quot;:5.5029997825622559,&quot;right&quot;:5.9270000457763672,&quot;top&quot;:3.809999942779541},&quot;type&quot;:0},{&quot;id&quot;:&quot;2020-10-28T21:03:02&quot;,&quot;margin&quot;:{&quot;bottom&quot;:3.3870000839233398,&quot;left&quot;:5.5029997825622559,&quot;right&quot;:5.9270000457763672,&quot;top&quot;:1.6929999589920044},&quot;type&quot;:0}],&quot;type&quot;:0}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f82e8f081cf7470ea5c2568bdc877b2b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true,&quot;fill_id&quot;:&quot;82e4272de7e64849bcefb55c71fcddb0&quot;,&quot;fill_align&quot;:&quot;lm&quot;,&quot;chip_types&quot;:[&quot;text&quot;,&quot;picture&quot;]}]]"/>
  <p:tag name="KSO_WM_SLIDE_ID" val="diagram20209028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4*473"/>
  <p:tag name="KSO_WM_SLIDE_POSITION" val="19*33"/>
  <p:tag name="KSO_WM_TAG_VERSION" val="1.0"/>
  <p:tag name="KSO_WM_BEAUTIFY_FLAG" val="#wm#"/>
  <p:tag name="KSO_WM_TEMPLATE_CATEGORY" val="diagram"/>
  <p:tag name="KSO_WM_TEMPLATE_INDEX" val="20209028"/>
  <p:tag name="KSO_WM_SLIDE_LAYOUT" val="a_f"/>
  <p:tag name="KSO_WM_SLIDE_LAYOUT_CNT" val="1_1"/>
  <p:tag name="KSO_WM_CHIP_XID" val="5efd9ea781ee359a788b1e00"/>
  <p:tag name="KSO_WM_CHIP_DECFILLPROP" val="[]"/>
  <p:tag name="KSO_WM_SLIDE_BACKGROUND" val="[&quot;general&quot;]"/>
  <p:tag name="KSO_WM_CHIP_GROUPID" val="5efd9ea781ee359a788b1dff"/>
  <p:tag name="KSO_WM_SLIDE_BK_DARK_LIGHT" val="2"/>
  <p:tag name="KSO_WM_SLIDE_BACKGROUND_TYPE" val="general"/>
  <p:tag name="KSO_WM_SLIDE_SUPPORT_FEATURE_TYPE" val="0"/>
  <p:tag name="KSO_WM_TEMPLATE_ASSEMBLE_XID" val="5f996c06e01a7e847d6edd3a"/>
  <p:tag name="KSO_WM_TEMPLATE_ASSEMBLE_GROUPID" val="5f996c06e01a7e847d6edd3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9028_1*i*1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597b382ae9ee4c8891a2fa23d7a316b6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CHIP_GROUPID" val="5efd9ea781ee359a788b1dff"/>
  <p:tag name="KSO_WM_CHIP_XID" val="5efd9ea781ee359a788b1e0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1344"/>
  <p:tag name="KSO_WM_TEMPLATE_ASSEMBLE_XID" val="5f996c06e01a7e847d6edd3a"/>
  <p:tag name="KSO_WM_TEMPLATE_ASSEMBLE_GROUPID" val="5f996c06e01a7e847d6edd3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8_1*i*2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f97cdf7b8b4e46a7bfbfd771fe57543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5efd9ea781ee359a788b1dff"/>
  <p:tag name="KSO_WM_CHIP_XID" val="5efd9ea781ee359a788b1e0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1344"/>
  <p:tag name="KSO_WM_TEMPLATE_ASSEMBLE_XID" val="5f996c06e01a7e847d6edd3a"/>
  <p:tag name="KSO_WM_TEMPLATE_ASSEMBLE_GROUPID" val="5f996c06e01a7e847d6edd3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8_1*i*3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283480f9e64afaa42da716c97a02b6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5efd9ea781ee359a788b1dff"/>
  <p:tag name="KSO_WM_CHIP_XID" val="5efd9ea781ee359a788b1e0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1344"/>
  <p:tag name="KSO_WM_TEMPLATE_ASSEMBLE_XID" val="5f996c06e01a7e847d6edd3a"/>
  <p:tag name="KSO_WM_TEMPLATE_ASSEMBLE_GROUPID" val="5f996c06e01a7e847d6edd3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8_1*i*4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4ba5ea3486464446b5d7878ceb4ad4e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d9ea781ee359a788b1dff"/>
  <p:tag name="KSO_WM_CHIP_XID" val="5efd9ea781ee359a788b1e00"/>
  <p:tag name="KSO_WM_TEMPLATE_ASSEMBLE_XID" val="5f996c06e01a7e847d6edd3a"/>
  <p:tag name="KSO_WM_TEMPLATE_ASSEMBLE_GROUPID" val="5f996c06e01a7e847d6edd3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9028_1*i*7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6fce08095504b739f50c3127ecec35a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efd9ea781ee359a788b1dff"/>
  <p:tag name="KSO_WM_CHIP_XID" val="5efd9ea781ee359a788b1e00"/>
  <p:tag name="KSO_WM_TEMPLATE_ASSEMBLE_XID" val="5f996c06e01a7e847d6edd3a"/>
  <p:tag name="KSO_WM_TEMPLATE_ASSEMBLE_GROUPID" val="5f996c06e01a7e847d6edd3a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9028_1*i*10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53556f44cea24266972b48ac744ca0b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ef894e7cc25447282a7ffd307a04b09&quot;,&quot;X&quot;:{&quot;Pos&quot;:1},&quot;Y&quot;:{&quot;Pos&quot;:2}},&quot;whChangeMode&quot;:0}"/>
  <p:tag name="KSO_WM_CHIP_GROUPID" val="5efd9ea781ee359a788b1dff"/>
  <p:tag name="KSO_WM_CHIP_XID" val="5efd9ea781ee359a788b1e00"/>
  <p:tag name="KSO_WM_UNIT_LINE_FORE_SCHEMECOLOR_INDEX_BRIGHTNESS" val="-0.25"/>
  <p:tag name="KSO_WM_UNIT_LINE_FORE_SCHEMECOLOR_INDEX" val="14"/>
  <p:tag name="KSO_WM_UNIT_LINE_FILL_TYPE" val="2"/>
  <p:tag name="KSO_WM_TEMPLATE_ASSEMBLE_XID" val="5f996c06e01a7e847d6edd3a"/>
  <p:tag name="KSO_WM_TEMPLATE_ASSEMBLE_GROUPID" val="5f996c06e01a7e847d6edd3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9028_1*a*1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ef894e7cc25447282a7ffd307a04b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168de6f6c9145b19e16933726899ae2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5f996c06e01a7e847d6edd3a"/>
  <p:tag name="KSO_WM_TEMPLATE_ASSEMBLE_GROUPID" val="5f996c06e01a7e847d6edd3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8_1*f*1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55"/>
  <p:tag name="KSO_WM_UNIT_SHOW_EDIT_AREA_INDICATION" val="1"/>
  <p:tag name="KSO_WM_CHIP_GROUPID" val="5e6b05596848fb12bee65ac8"/>
  <p:tag name="KSO_WM_CHIP_XID" val="5e6b05596848fb12bee65aca"/>
  <p:tag name="KSO_WM_UNIT_DEC_AREA_ID" val="374b3935a58442c981049a28b2dd0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380cb3be6ca4a17a766bcc109d6396c"/>
  <p:tag name="KSO_WM_UNIT_SUPPORT_BIG_FONT" val="1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996c06e01a7e847d6edd3a"/>
  <p:tag name="KSO_WM_TEMPLATE_ASSEMBLE_GROUPID" val="5f996c06e01a7e847d6edd3a"/>
  <p:tag name="KSO_WM_UNIT_SMARTLAYOUT_COMPRESS_INFO" val="{&#10;    &quot;id&quot;: &quot;2020-10-28T21:03:02&quot;,&#10;    &quot;max&quot;: 8.2509448818897511,&#10;    &quot;topChanged&quot;: 0&#10;}&#10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9028_1*i*8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"/>
  <p:tag name="KSO_WM_TEMPLATE_ASSEMBLE_XID" val="5f996c06e01a7e847d6edd3a"/>
  <p:tag name="KSO_WM_TEMPLATE_ASSEMBLE_GROUPID" val="5f996c06e01a7e847d6edd3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9028_1*i*9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"/>
  <p:tag name="KSO_WM_TEMPLATE_ASSEMBLE_XID" val="5f996c06e01a7e847d6edd3a"/>
  <p:tag name="KSO_WM_TEMPLATE_ASSEMBLE_GROUPID" val="5f996c06e01a7e847d6edd3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8_1*i*5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5f996c06e01a7e847d6edd3a"/>
  <p:tag name="KSO_WM_TEMPLATE_ASSEMBLE_GROUPID" val="5f996c06e01a7e847d6edd3a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8_1*i*6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5f996c06e01a7e847d6edd3a"/>
  <p:tag name="KSO_WM_TEMPLATE_ASSEMBLE_GROUPID" val="5f996c06e01a7e847d6edd3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1-10T14:43:41&quot;,&quot;maxSize&quot;:{&quot;size1&quot;:67.400000000000006},&quot;minSize&quot;:{&quot;size1&quot;:67.400000000000006},&quot;normalSize&quot;:{&quot;size1&quot;:67.400000000000006},&quot;subLayout&quot;:[{&quot;id&quot;:&quot;2020-11-10T14:43:41&quot;,&quot;margin&quot;:{&quot;bottom&quot;:3.809999942779541,&quot;left&quot;:0,&quot;right&quot;:0.81999999284744263,&quot;top&quot;:3.809999942779541},&quot;type&quot;:0},{&quot;id&quot;:&quot;2020-11-10T14:43:41&quot;,&quot;maxSize&quot;:{&quot;size1&quot;:48.79965734562095},&quot;minSize&quot;:{&quot;size1&quot;:46.699657345620956},&quot;normalSize&quot;:{&quot;size1&quot;:46.699842530806137},&quot;subLayout&quot;:[{&quot;id&quot;:&quot;2020-11-10T14:43:41&quot;,&quot;margin&quot;:{&quot;bottom&quot;:0.81999999284744263,&quot;left&quot;:1.2960000038146973,&quot;right&quot;:1.2699999809265137,&quot;top&quot;:5.5029997825622559},&quot;type&quot;:0},{&quot;id&quot;:&quot;2020-11-10T14:43:41&quot;,&quot;margin&quot;:{&quot;bottom&quot;:5.9270000457763672,&quot;left&quot;:1.2960000038146973,&quot;right&quot;:1.2699999809265137,&quot;top&quot;:0.026000002399086952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e0ab82fa59c64e98b7eac57e2d5671a6&quot;,&quot;fill_align&quot;:&quot;cm&quot;,&quot;chip_types&quot;:[&quot;picture&quot;]},{&quot;text_align&quot;:&quot;lb&quot;,&quot;text_direction&quot;:&quot;horizontal&quot;,&quot;support_big_font&quot;:true,&quot;fill_id&quot;:&quot;445f2bb018b0475f8de8d5ded57b7ed6&quot;,&quot;fill_align&quot;:&quot;lb&quot;,&quot;chip_types&quot;:[&quot;text&quot;,&quot;header&quot;]},{&quot;text_align&quot;:&quot;lt&quot;,&quot;text_direction&quot;:&quot;horizontal&quot;,&quot;support_big_font&quot;:true,&quot;fill_id&quot;:&quot;1f715ebe508b433eb6a71eb93176a00f&quot;,&quot;fill_align&quot;:&quot;lt&quot;,&quot;chip_types&quot;:[&quot;text&quot;]}]]"/>
  <p:tag name="KSO_WM_SLIDE_ID" val="diagram20212406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324"/>
  <p:tag name="KSO_WM_SLIDE_POSITION" val="0*108"/>
  <p:tag name="KSO_WM_TAG_VERSION" val="1.0"/>
  <p:tag name="KSO_WM_BEAUTIFY_FLAG" val="#wm#"/>
  <p:tag name="KSO_WM_TEMPLATE_CATEGORY" val="diagram"/>
  <p:tag name="KSO_WM_TEMPLATE_INDEX" val="20212406"/>
  <p:tag name="KSO_WM_SLIDE_LAYOUT" val="a_d_f"/>
  <p:tag name="KSO_WM_SLIDE_LAYOUT_CNT" val="1_1_1"/>
  <p:tag name="KSO_WM_CHIP_XID" val="5f29295b80d00aeab43eac19"/>
  <p:tag name="KSO_WM_CHIP_DECFILLPROP" val="[]"/>
  <p:tag name="KSO_WM_SLIDE_CAN_ADD_NAVIGATION" val="1"/>
  <p:tag name="KSO_WM_CHIP_GROUPID" val="5f29295b80d00aeab43eac18"/>
  <p:tag name="KSO_WM_SLIDE_BK_DARK_LIGHT" val="2"/>
  <p:tag name="KSO_WM_SLIDE_BACKGROUND_TYPE" val="general"/>
  <p:tag name="KSO_WM_SLIDE_SUPPORT_FEATURE_TYPE" val="0"/>
  <p:tag name="KSO_WM_TEMPLATE_ASSEMBLE_XID" val="5faa369c0f63d42c4847730f"/>
  <p:tag name="KSO_WM_TEMPLATE_ASSEMBLE_GROUPID" val="5faa369c0f63d42c4847730f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38ec9faa72fe49368de5cee62170e65a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406_1*i*1"/>
  <p:tag name="KSO_WM_TEMPLATE_CATEGORY" val="diagram"/>
  <p:tag name="KSO_WM_TEMPLATE_INDEX" val="20212406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f29295b80d00aeab43eac18"/>
  <p:tag name="KSO_WM_CHIP_XID" val="5f29295b80d00aeab43eac19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55"/>
  <p:tag name="KSO_WM_TEMPLATE_ASSEMBLE_XID" val="5faa369c0f63d42c4847730f"/>
  <p:tag name="KSO_WM_TEMPLATE_ASSEMBLE_GROUPID" val="5faa369c0f63d42c4847730f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2*220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406_1*d*1"/>
  <p:tag name="KSO_WM_TEMPLATE_CATEGORY" val="diagram"/>
  <p:tag name="KSO_WM_TEMPLATE_INDEX" val="2021240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dd19f29e43e45fdad473534ad67c9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4a18b5c9762a407a9a51f13db42321dc"/>
  <p:tag name="KSO_WM_UNIT_PLACING_PICTURE" val="4a18b5c9762a407a9a51f13db42321dc"/>
  <p:tag name="KSO_WM_TEMPLATE_ASSEMBLE_XID" val="5faa369c0f63d42c4847730f"/>
  <p:tag name="KSO_WM_TEMPLATE_ASSEMBLE_GROUPID" val="5faa369c0f63d42c4847730f"/>
  <p:tag name="REFSHAPE" val="30056487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2406_1*a*1"/>
  <p:tag name="KSO_WM_TEMPLATE_CATEGORY" val="diagram"/>
  <p:tag name="KSO_WM_TEMPLATE_INDEX" val="20212406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545d05c843a0485baf66ab54d472991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b&quot;,&quot;fill_mode&quot;:&quot;full&quot;,&quot;sacle_strategy&quot;:&quot;smart&quot;}"/>
  <p:tag name="KSO_WM_ASSEMBLE_CHIP_INDEX" val="df20a99f74fb4a9c8fcb6ebfe3c35b6b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5faa369c0f63d42c4847730f"/>
  <p:tag name="KSO_WM_TEMPLATE_ASSEMBLE_GROUPID" val="5faa369c0f63d42c4847730f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406_1*f*1"/>
  <p:tag name="KSO_WM_TEMPLATE_CATEGORY" val="diagram"/>
  <p:tag name="KSO_WM_TEMPLATE_INDEX" val="2021240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6"/>
  <p:tag name="KSO_WM_UNIT_SHOW_EDIT_AREA_INDICATION" val="1"/>
  <p:tag name="KSO_WM_CHIP_GROUPID" val="5e6b05596848fb12bee65ac8"/>
  <p:tag name="KSO_WM_CHIP_XID" val="5e6b05596848fb12bee65aca"/>
  <p:tag name="KSO_WM_UNIT_DEC_AREA_ID" val="afd5cca33aa04d9192a747b68935eae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76354d9153c74e32a3a7651ff3113e0c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5faa369c0f63d42c4847730f"/>
  <p:tag name="KSO_WM_TEMPLATE_ASSEMBLE_GROUPID" val="5faa369c0f63d42c4847730f"/>
  <p:tag name="KSO_WM_UNIT_SMARTLAYOUT_COMPRESS_INFO" val="{&#10;    &quot;id&quot;: &quot;2020-11-10T14:43:41&quot;,&#10;    &quot;max&quot;: 3.7118897637795243,&#10;    &quot;topChanged&quot;: 0&#10;}&#10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406_1*i*2"/>
  <p:tag name="KSO_WM_TEMPLATE_CATEGORY" val="diagram"/>
  <p:tag name="KSO_WM_TEMPLATE_INDEX" val="2021240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2a445dff855048008aa6304e1da7c7b0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29295b80d00aeab43eac18"/>
  <p:tag name="KSO_WM_CHIP_XID" val="5f29295b80d00aeab43eac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5faa369c0f63d42c4847730f"/>
  <p:tag name="KSO_WM_TEMPLATE_ASSEMBLE_GROUPID" val="5faa369c0f63d42c4847730f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t&quot;,&quot;text_direction&quot;:&quot;horizontal&quot;,&quot;support_big_font&quot;:false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fill_id&quot;:&quot;b407b34b201641d49d75be095b5a3ec9&quot;,&quot;fill_align&quot;:&quot;cm&quot;,&quot;chip_types&quot;:[&quot;text&quot;,&quot;picture&quot;,&quot;chart&quot;,&quot;table&quot;]}]]"/>
  <p:tag name="KSO_WM_SLIDE_ID" val="diagram2021184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49*252.7"/>
  <p:tag name="KSO_WM_SLIDE_POSITION" val="504*215.301"/>
  <p:tag name="KSO_WM_TAG_VERSION" val="1.0"/>
  <p:tag name="KSO_WM_BEAUTIFY_FLAG" val="#wm#"/>
  <p:tag name="KSO_WM_TEMPLATE_CATEGORY" val="diagram"/>
  <p:tag name="KSO_WM_TEMPLATE_INDEX" val="20211848"/>
  <p:tag name="KSO_WM_SLIDE_LAYOUT" val="a_d_h"/>
  <p:tag name="KSO_WM_SLIDE_LAYOUT_CNT" val="1_1_1"/>
  <p:tag name="KSO_WM_CHIP_XID" val="5f631d070e9bcbd1695b17db"/>
  <p:tag name="KSO_WM_CHIP_DECFILLPROP" val="[]"/>
  <p:tag name="KSO_WM_SLIDE_CAN_ADD_NAVIGATION" val="1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5f9a227ae01a7e847d6fd2fb"/>
  <p:tag name="KSO_WM_TEMPLATE_ASSEMBLE_GROUPID" val="5f9a227ae01a7e847d6fd2fb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9T10:01:31&quot;,&quot;maxSize&quot;:{&quot;size1&quot;:26.800000000000001},&quot;minSize&quot;:{&quot;size1&quot;:17.899999999999999},&quot;normalSize&quot;:{&quot;size1&quot;:17.899999999999999},&quot;subLayout&quot;:[{&quot;id&quot;:&quot;2020-10-29T10:01:31&quot;,&quot;margin&quot;:{&quot;bottom&quot;:0.026000002399086952,&quot;left&quot;:1.6929999589920044,&quot;right&quot;:1.6929999589920044,&quot;top&quot;:1.6929999589920044},&quot;type&quot;:0},{&quot;direction&quot;:1,&quot;id&quot;:&quot;2020-10-29T10:01:31&quot;,&quot;maxSize&quot;:{&quot;size1&quot;:63.799999999999997},&quot;minSize&quot;:{&quot;size1&quot;:41.299999999999997},&quot;normalSize&quot;:{&quot;size1&quot;:61.799999999999997},&quot;subLayout&quot;:[{&quot;id&quot;:&quot;2020-10-29T10:01:31&quot;,&quot;margin&quot;:{&quot;bottom&quot;:1.7289999723434448,&quot;left&quot;:1.6929999589920044,&quot;right&quot;:0.026000002399086952,&quot;top&quot;:2.125999927520752},&quot;type&quot;:0},{&quot;id&quot;:&quot;2020-10-29T10:01:31&quot;,&quot;margin&quot;:{&quot;bottom&quot;:1.7289999723434448,&quot;left&quot;:1.2439998388290405,&quot;right&quot;:1.6929999589920044,&quot;top&quot;:2.125999927520752},&quot;maxSize&quot;:{&quot;size1&quot;:41.709006581917592},&quot;minSize&quot;:{&quot;size1&quot;:25.809006581917583},&quot;normalSize&quot;:{&quot;size1&quot;:28.896402387455637},&quot;subLayout&quot;:[{&quot;id&quot;:&quot;2020-10-29T10:01:31&quot;,&quot;margin&quot;:{&quot;bottom&quot;:0.046930059790611267,&quot;left&quot;:1.2439998388290405,&quot;right&quot;:1.6929999589920044,&quot;top&quot;:2.125999927520752},&quot;type&quot;:0},{&quot;id&quot;:&quot;2020-10-29T10:01:31&quot;,&quot;margin&quot;:{&quot;bottom&quot;:1.7289999723434448,&quot;left&quot;:1.2439998388290405,&quot;right&quot;:1.6929999589920044,&quot;top&quot;:0.14886118471622467},&quot;type&quot;:0}],&quot;type&quot;:0}],&quot;type&quot;:0}],&quot;type&quot;:0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848_1*a*1"/>
  <p:tag name="KSO_WM_TEMPLATE_CATEGORY" val="diagram"/>
  <p:tag name="KSO_WM_TEMPLATE_INDEX" val="20211848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d11171e994b74d5881a3b7d515df5fa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bfae7f5d7ad941b7b515727875dd52ae"/>
  <p:tag name="KSO_WM_UNIT_TEXT_FILL_FORE_SCHEMECOLOR_INDEX_BRIGHTNESS" val="0"/>
  <p:tag name="KSO_WM_UNIT_TEXT_FILL_FORE_SCHEMECOLOR_INDEX" val="13"/>
  <p:tag name="KSO_WM_UNIT_TEXT_FILL_TYPE" val="1"/>
  <p:tag name="KSO_WM_TEMPLATE_ASSEMBLE_XID" val="5f9a227ae01a7e847d6fd2fb"/>
  <p:tag name="KSO_WM_TEMPLATE_ASSEMBLE_GROUPID" val="5f9a227ae01a7e847d6fd2f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48_1*i*1"/>
  <p:tag name="KSO_WM_TEMPLATE_CATEGORY" val="diagram"/>
  <p:tag name="KSO_WM_TEMPLATE_INDEX" val="2021184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08a63b82efcb47f1b96b1e3bc36d8fa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d11171e994b74d5881a3b7d515df5fac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5f9a227ae01a7e847d6fd2fb"/>
  <p:tag name="KSO_WM_TEMPLATE_ASSEMBLE_GROUPID" val="5f9a227ae01a7e847d6fd2fb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058*148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48_1*d*1"/>
  <p:tag name="KSO_WM_TEMPLATE_CATEGORY" val="diagram"/>
  <p:tag name="KSO_WM_TEMPLATE_INDEX" val="2021184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5270b777c254cf789be748e45b13a1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66363fd63ef4228b43794cd01993f37"/>
  <p:tag name="KSO_WM_UNIT_PLACING_PICTURE" val="a66363fd63ef4228b43794cd01993f37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9a227ae01a7e847d6fd2fb"/>
  <p:tag name="KSO_WM_TEMPLATE_ASSEMBLE_GROUPID" val="5f9a227ae01a7e847d6fd2fb"/>
  <p:tag name="REFSHAPE" val="30067218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11848_1*h_a*1_1"/>
  <p:tag name="KSO_WM_TEMPLATE_CATEGORY" val="diagram"/>
  <p:tag name="KSO_WM_TEMPLATE_INDEX" val="20211848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37b6618349fa4a0c9318f1500129756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50d1b7afa6047c6988de553f53948f8"/>
  <p:tag name="KSO_WM_UNIT_TEXT_FILL_FORE_SCHEMECOLOR_INDEX_BRIGHTNESS" val="0"/>
  <p:tag name="KSO_WM_UNIT_TEXT_FILL_FORE_SCHEMECOLOR_INDEX" val="13"/>
  <p:tag name="KSO_WM_UNIT_TEXT_FILL_TYPE" val="1"/>
  <p:tag name="KSO_WM_TEMPLATE_ASSEMBLE_XID" val="5f9a227ae01a7e847d6fd2fb"/>
  <p:tag name="KSO_WM_TEMPLATE_ASSEMBLE_GROUPID" val="5f9a227ae01a7e847d6fd2fb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11848_1*h_f*1_1"/>
  <p:tag name="KSO_WM_TEMPLATE_CATEGORY" val="diagram"/>
  <p:tag name="KSO_WM_TEMPLATE_INDEX" val="20211848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160"/>
  <p:tag name="KSO_WM_UNIT_SHOW_EDIT_AREA_INDICATION" val="1"/>
  <p:tag name="KSO_WM_CHIP_GROUPID" val="5e6b05b36848fb12bee65ad8"/>
  <p:tag name="KSO_WM_CHIP_XID" val="5e6b05b36848fb12bee65ada"/>
  <p:tag name="KSO_WM_UNIT_DEC_AREA_ID" val="181188ecd8354aa686cdb859e9c5d5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50d1b7afa6047c6988de553f53948f8"/>
  <p:tag name="KSO_WM_UNIT_TEXT_FILL_FORE_SCHEMECOLOR_INDEX_BRIGHTNESS" val="0.25"/>
  <p:tag name="KSO_WM_UNIT_TEXT_FILL_FORE_SCHEMECOLOR_INDEX" val="13"/>
  <p:tag name="KSO_WM_UNIT_TEXT_FILL_TYPE" val="1"/>
  <p:tag name="KSO_WM_TEMPLATE_ASSEMBLE_XID" val="5f9a227ae01a7e847d6fd2fb"/>
  <p:tag name="KSO_WM_TEMPLATE_ASSEMBLE_GROUPID" val="5f9a227ae01a7e847d6fd2fb"/>
  <p:tag name="KSO_WM_UNIT_SMARTLAYOUT_COMPRESS_INFO" val="{&#10;    &quot;id&quot;: &quot;2020-10-29T10:01:31&quot;,&#10;    &quot;max&quot;: 0.00062906820943453567,&#10;    &quot;parentMax&quot;: {&#10;        &quot;max&quot;: 17.511339435727592&#10;    },&#10;    &quot;topChanged&quot;: 0&#10;}&#10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2878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2878"/>
  <p:tag name="KSO_WM_SLIDE_LAYOUT" val="a_f"/>
  <p:tag name="KSO_WM_SLIDE_LAYOUT_CNT" val="1_4"/>
  <p:tag name="KSO_WM_TEMPLATE_THUMBS_INDEX" val="1、4、7、12、13、14、15、16、17、18、20、24、25、28、33、36、40、43、44"/>
  <p:tag name="KSO_WM_SLIDE_SIZE" val="960*480"/>
  <p:tag name="KSO_WM_SLIDE_POSITION" val="0*0"/>
  <p:tag name="KSO_WM_SLIDE_LAYOUT_INFO" val="{&quot;id&quot;:&quot;2020-09-23T12:24:31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2:24:31&quot;,&quot;margin&quot;:{&quot;bottom&quot;:0.47599998116493225,&quot;left&quot;:1.2699999809265137,&quot;right&quot;:1.2699999809265137,&quot;top&quot;:0.42300000786781311},&quot;type&quot;:0},{&quot;direction&quot;:1,&quot;id&quot;:&quot;2020-09-23T12:24:31&quot;,&quot;maxSize&quot;:{&quot;size1&quot;:62.599602013801146},&quot;minSize&quot;:{&quot;size1&quot;:62.599602013801146},&quot;normalSize&quot;:{&quot;size1&quot;:62.599602013801146},&quot;subLayout&quot;:[{&quot;id&quot;:&quot;2020-09-23T12:24:31&quot;,&quot;maxSize&quot;:{&quot;size1&quot;:35.899999999999999},&quot;minSize&quot;:{&quot;size1&quot;:35.899999999999999},&quot;normalSize&quot;:{&quot;size1&quot;:35.899999999999999},&quot;subLayout&quot;:[{&quot;id&quot;:&quot;2020-09-23T12:24:31&quot;,&quot;margin&quot;:{&quot;bottom&quot;:0.026000002399086952,&quot;left&quot;:3.3870000839233398,&quot;right&quot;:0.87300002574920654,&quot;top&quot;:2.9630000591278076},&quot;type&quot;:0},{&quot;id&quot;:&quot;2020-09-23T12:24:31&quot;,&quot;maxSize&quot;:{&quot;size1&quot;:48},&quot;minSize&quot;:{&quot;size1&quot;:48},&quot;normalSize&quot;:{&quot;size1&quot;:48},&quot;subLayout&quot;:[{&quot;id&quot;:&quot;2020-09-23T12:24:31&quot;,&quot;margin&quot;:{&quot;bottom&quot;:1.0579999685287476,&quot;left&quot;:3.3870000839233398,&quot;right&quot;:0.87300002574920654,&quot;top&quot;:1.0579999685287476},&quot;type&quot;:0},{&quot;id&quot;:&quot;2020-09-23T12:24:31&quot;,&quot;margin&quot;:{&quot;bottom&quot;:2.5399999618530273,&quot;left&quot;:3.3870000839233398,&quot;right&quot;:0.87300002574920654,&quot;top&quot;:0},&quot;type&quot;:0}],&quot;type&quot;:0}],&quot;type&quot;:0},{&quot;id&quot;:&quot;2020-09-23T12:24:31&quot;,&quot;margin&quot;:{&quot;bottom&quot;:2.9630000591278076,&quot;left&quot;:0.81999999284744263,&quot;right&quot;:2.9630000591278076,&quot;top&quot;:2.5399999618530273},&quot;type&quot;:0}],&quot;type&quot;:0}],&quot;type&quot;:0}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ad8e478fb0c58a9498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dccaa26a2e3f439e9754db30123277d4&quot;,&quot;fill_align&quot;:&quot;cm&quot;,&quot;text_align&quot;:&quot;lm&quot;,&quot;text_direction&quot;:&quot;horizontal&quot;,&quot;chip_types&quot;:[&quot;text&quot;,&quot;picture&quot;]},{&quot;fill_id&quot;:&quot;0bb5de733c7f484b937c56c408644dcf&quot;,&quot;fill_align&quot;:&quot;lm&quot;,&quot;text_align&quot;:&quot;lm&quot;,&quot;text_direction&quot;:&quot;horizontal&quot;,&quot;chip_types&quot;:[&quot;text&quot;]},{&quot;fill_id&quot;:&quot;19444ea6ca034f41a38e1660e1fb7b89&quot;,&quot;fill_align&quot;:&quot;lm&quot;,&quot;text_align&quot;:&quot;lm&quot;,&quot;text_direction&quot;:&quot;horizontal&quot;,&quot;chip_types&quot;:[&quot;text&quot;]},{&quot;fill_id&quot;:&quot;0d3de8702a8c47a697aff25e9ea39176&quot;,&quot;fill_align&quot;:&quot;lm&quot;,&quot;text_align&quot;:&quot;lm&quot;,&quot;text_direction&quot;:&quot;horizontal&quot;,&quot;chip_types&quot;:[&quot;text&quot;]}]]"/>
  <p:tag name="FIXED_XID_TMP" val="5f5ee1ca4d6848d78f644aeb"/>
  <p:tag name="KSO_WM_CHIP_GROUPID" val="5f5ee1ca4d6848d78f644aeb"/>
  <p:tag name="KSO_WM_SLIDE_BK_DARK_LIGHT" val="2"/>
  <p:tag name="KSO_WM_SLIDE_BACKGROUND_TYPE" val="navigation"/>
  <p:tag name="KSO_WM_SLIDE_SUPPORT_FEATURE_TYPE" val="0"/>
  <p:tag name="KSO_WM_TEMPLATE_ASSEMBLE_XID" val="5f6acdf7c62b13c0b940a9ce"/>
  <p:tag name="KSO_WM_TEMPLATE_ASSEMBLE_GROUPID" val="5f6acdf7c62b13c0b940a9c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878_1*i*3"/>
  <p:tag name="KSO_WM_TEMPLATE_CATEGORY" val="diagram"/>
  <p:tag name="KSO_WM_TEMPLATE_INDEX" val="20212878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fcab65b88a1641c78983ad05be82594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ad8e478fb0c58a9498"/>
  <p:tag name="KSO_WM_UNIT_FILL_FORE_SCHEMECOLOR_INDEX_BRIGHTNESS" val="0"/>
  <p:tag name="KSO_WM_UNIT_FILL_FORE_SCHEMECOLOR_INDEX" val="16"/>
  <p:tag name="KSO_WM_UNIT_FILL_TYPE" val="1"/>
  <p:tag name="KSO_WM_UNIT_SHADOW_SCHEMECOLOR_INDEX_BRIGHTNESS" val="-0.2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150"/>
  <p:tag name="KSO_WM_TEMPLATE_ASSEMBLE_XID" val="5f6acdf7c62b13c0b940a9ce"/>
  <p:tag name="KSO_WM_TEMPLATE_ASSEMBLE_GROUPID" val="5f6acdf7c62b13c0b940a9c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878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878"/>
  <p:tag name="KSO_WM_UNIT_VALUE" val="159"/>
  <p:tag name="KSO_WM_TEMPLATE_ASSEMBLE_XID" val="5f6acdf7c62b13c0b940a9ce"/>
  <p:tag name="KSO_WM_TEMPLATE_ASSEMBLE_GROUPID" val="5f6acdf7c62b13c0b940a9c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2878_1*a*1"/>
  <p:tag name="KSO_WM_TEMPLATE_CATEGORY" val="diagram"/>
  <p:tag name="KSO_WM_TEMPLATE_INDEX" val="20212878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49177813ba2647728ebe4c66cb4dcde4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17d9043a6c6e498cbf75450e8d61c54f"/>
  <p:tag name="KSO_WM_UNIT_TEXT_FILL_FORE_SCHEMECOLOR_INDEX_BRIGHTNESS" val="0"/>
  <p:tag name="KSO_WM_UNIT_TEXT_FILL_FORE_SCHEMECOLOR_INDEX" val="13"/>
  <p:tag name="KSO_WM_UNIT_TEXT_FILL_TYPE" val="1"/>
  <p:tag name="KSO_WM_TEMPLATE_ASSEMBLE_XID" val="5f6acdf7c62b13c0b940a9ce"/>
  <p:tag name="KSO_WM_TEMPLATE_ASSEMBLE_GROUPID" val="5f6acdf7c62b13c0b940a9c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878_1*i*2"/>
  <p:tag name="KSO_WM_TEMPLATE_CATEGORY" val="diagram"/>
  <p:tag name="KSO_WM_TEMPLATE_INDEX" val="20212878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accd4b06684d40d9848423480212ec5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ad8e478fb0c58a9498"/>
  <p:tag name="KSO_WM_UNIT_FILL_FORE_SCHEMECOLOR_INDEX_BRIGHTNESS" val="0"/>
  <p:tag name="KSO_WM_UNIT_FILL_FORE_SCHEMECOLOR_INDEX" val="16"/>
  <p:tag name="KSO_WM_UNIT_FILL_TYPE" val="1"/>
  <p:tag name="KSO_WM_UNIT_SHADOW_SCHEMECOLOR_INDEX_BRIGHTNESS" val="-0.2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256"/>
  <p:tag name="KSO_WM_TEMPLATE_ASSEMBLE_XID" val="5f6acdf7c62b13c0b940a9ce"/>
  <p:tag name="KSO_WM_TEMPLATE_ASSEMBLE_GROUPID" val="5f6acdf7c62b13c0b940a9c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2878_1*f*2"/>
  <p:tag name="KSO_WM_TEMPLATE_CATEGORY" val="diagram"/>
  <p:tag name="KSO_WM_TEMPLATE_INDEX" val="2021287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08"/>
  <p:tag name="KSO_WM_UNIT_SHOW_EDIT_AREA_INDICATION" val="1"/>
  <p:tag name="KSO_WM_CHIP_GROUPID" val="5e6b05596848fb12bee65ac8"/>
  <p:tag name="KSO_WM_CHIP_XID" val="5e6b05596848fb12bee65aca"/>
  <p:tag name="KSO_WM_UNIT_DEC_AREA_ID" val="8db701cd9be549588e38957df33181f5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2ccf41a246c144df8a32df4357a2f8aa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6acdf7c62b13c0b940a9ce"/>
  <p:tag name="KSO_WM_TEMPLATE_ASSEMBLE_GROUPID" val="5f6acdf7c62b13c0b940a9ce"/>
  <p:tag name="KSO_WM_UNIT_SMARTLAYOUT_COMPRESS_INFO" val="{&#10;    &quot;id&quot;: &quot;2020-09-23T12:24:31&quot;,&#10;    &quot;max&quot;: 0.00047244094491816213,&#10;    &quot;topChanged&quot;: 0.00047244094491816213&#10;}&#10;"/>
  <p:tag name="KSO_WM_UNIT_LAST_MAX_FONTSIZE" val="36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3"/>
  <p:tag name="KSO_WM_UNIT_ID" val="diagram20212878_1*f*3"/>
  <p:tag name="KSO_WM_TEMPLATE_CATEGORY" val="diagram"/>
  <p:tag name="KSO_WM_TEMPLATE_INDEX" val="2021287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0669b667c2e5495aa442e9eb691802db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30986a7f286743809b2368f213a33e1d"/>
  <p:tag name="KSO_WM_UNIT_TEXT_FILL_FORE_SCHEMECOLOR_INDEX_BRIGHTNESS" val="0.25"/>
  <p:tag name="KSO_WM_UNIT_TEXT_FILL_FORE_SCHEMECOLOR_INDEX" val="13"/>
  <p:tag name="KSO_WM_UNIT_TEXT_FILL_TYPE" val="1"/>
  <p:tag name="KSO_WM_TEMPLATE_ASSEMBLE_XID" val="5f6acdf7c62b13c0b940a9ce"/>
  <p:tag name="KSO_WM_TEMPLATE_ASSEMBLE_GROUPID" val="5f6acdf7c62b13c0b940a9c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78_1*f*1"/>
  <p:tag name="KSO_WM_TEMPLATE_CATEGORY" val="diagram"/>
  <p:tag name="KSO_WM_TEMPLATE_INDEX" val="2021287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82555fdfec5240618d6f8d2816f0a34f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08e226a5e2ec4b858b7147353d374eb1"/>
  <p:tag name="KSO_WM_UNIT_TEXT_FILL_FORE_SCHEMECOLOR_INDEX_BRIGHTNESS" val="0.25"/>
  <p:tag name="KSO_WM_UNIT_TEXT_FILL_FORE_SCHEMECOLOR_INDEX" val="13"/>
  <p:tag name="KSO_WM_UNIT_TEXT_FILL_TYPE" val="1"/>
  <p:tag name="KSO_WM_TEMPLATE_ASSEMBLE_XID" val="5f6acdf7c62b13c0b940a9ce"/>
  <p:tag name="KSO_WM_TEMPLATE_ASSEMBLE_GROUPID" val="5f6acdf7c62b13c0b940a9ce"/>
  <p:tag name="KSO_WM_UNIT_SMARTLAYOUT_COMPRESS_INFO" val="{&#10;    &quot;id&quot;: &quot;2020-09-23T12:24:31&quot;,&#10;    &quot;max&quot;: 1.5999212598425174,&#10;    &quot;topChanged&quot;: 0.80518338110569443&#10;}&#10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diagram20212878_1*f*4"/>
  <p:tag name="KSO_WM_TEMPLATE_CATEGORY" val="diagram"/>
  <p:tag name="KSO_WM_TEMPLATE_INDEX" val="2021287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04e3bfa668114dc4998f32ce01162791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bf98501ead044c0f815860bb602e9312"/>
  <p:tag name="KSO_WM_UNIT_TEXT_FILL_FORE_SCHEMECOLOR_INDEX_BRIGHTNESS" val="0.25"/>
  <p:tag name="KSO_WM_UNIT_TEXT_FILL_FORE_SCHEMECOLOR_INDEX" val="13"/>
  <p:tag name="KSO_WM_UNIT_TEXT_FILL_TYPE" val="1"/>
  <p:tag name="KSO_WM_TEMPLATE_ASSEMBLE_XID" val="5f6acdf7c62b13c0b940a9ce"/>
  <p:tag name="KSO_WM_TEMPLATE_ASSEMBLE_GROUPID" val="5f6acdf7c62b13c0b940a9c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91995"/>
  <p:tag name="KSO_WM_SLIDE_ID" val="diagram20191995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TEMPLATE_MASTER_THUMB_INDEX" val="0"/>
  <p:tag name="KSO_WM_UNIT_SHOW_EDIT_AREA_INDICATION" val="0"/>
  <p:tag name="KSO_WM_SLIDE_SIZE" val="824.303*324.751"/>
  <p:tag name="KSO_WM_SLIDE_POSITION" val="76.5319*169.437"/>
  <p:tag name="KSO_WM_DIAGRAM_GROUP_CODE" val="r1-1"/>
  <p:tag name="KSO_WM_SLIDE_DIAGTYPE" val="r"/>
  <p:tag name="KSO_WM_TAG_VERSION" val="1.0"/>
  <p:tag name="KSO_WM_SLIDE_LAYOUT" val="a_r"/>
  <p:tag name="KSO_WM_SLIDE_LAYOUT_CNT" val="1_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i"/>
  <p:tag name="KSO_WM_UNIT_INDEX" val="1"/>
  <p:tag name="KSO_WM_UNIT_ID" val="diagram20191995_1*i*1"/>
  <p:tag name="KSO_WM_TEMPLATE_CATEGORY" val="diagram"/>
  <p:tag name="KSO_WM_TEMPLATE_INDEX" val="20191995"/>
  <p:tag name="KSO_WM_UNIT_LAYERLEVEL" val="1"/>
  <p:tag name="KSO_WM_TAG_VERSION" val="1.0"/>
  <p:tag name="KSO_WM_BEAUTIFY_FLAG" val="#wm#"/>
  <p:tag name="KSO_WM_UNIT_DIAGRAM_CONTRAST_TITLE_CNT" val="2"/>
  <p:tag name="KSO_WM_UNIT_DIAGRAM_DIMENSION_TITLE_CNT" val="1"/>
  <p:tag name="KSO_WM_UNIT_USESOURCEFORMAT_APPLY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i"/>
  <p:tag name="KSO_WM_UNIT_INDEX" val="2"/>
  <p:tag name="KSO_WM_UNIT_ID" val="diagram20191995_1*i*2"/>
  <p:tag name="KSO_WM_TEMPLATE_CATEGORY" val="diagram"/>
  <p:tag name="KSO_WM_TEMPLATE_INDEX" val="20191995"/>
  <p:tag name="KSO_WM_UNIT_LAYERLEVEL" val="1"/>
  <p:tag name="KSO_WM_TAG_VERSION" val="1.0"/>
  <p:tag name="KSO_WM_BEAUTIFY_FLAG" val="#wm#"/>
  <p:tag name="KSO_WM_UNIT_DIAGRAM_CONTRAST_TITLE_CNT" val="2"/>
  <p:tag name="KSO_WM_UNIT_DIAGRAM_DIMENSION_TITLE_CNT" val="1"/>
  <p:tag name="KSO_WM_UNIT_USESOURCEFORMAT_APPLY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i"/>
  <p:tag name="KSO_WM_UNIT_INDEX" val="3"/>
  <p:tag name="KSO_WM_UNIT_ID" val="diagram20191995_1*i*3"/>
  <p:tag name="KSO_WM_TEMPLATE_CATEGORY" val="diagram"/>
  <p:tag name="KSO_WM_TEMPLATE_INDEX" val="20191995"/>
  <p:tag name="KSO_WM_UNIT_LAYERLEVEL" val="1"/>
  <p:tag name="KSO_WM_TAG_VERSION" val="1.0"/>
  <p:tag name="KSO_WM_BEAUTIFY_FLAG" val="#wm#"/>
  <p:tag name="KSO_WM_UNIT_DIAGRAM_CONTRAST_TITLE_CNT" val="2"/>
  <p:tag name="KSO_WM_UNIT_DIAGRAM_DIMENSION_TITLE_CNT" val="1"/>
  <p:tag name="KSO_WM_UNIT_USESOURCEFORMAT_APPLY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"/>
  <p:tag name="KSO_WM_UNIT_ID" val="diagram20191995_1*r_i*1_4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USESOURCEFORMAT_APPLY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6"/>
  <p:tag name="KSO_WM_UNIT_ID" val="diagram20191995_1*r_i*1_6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7"/>
  <p:tag name="KSO_WM_UNIT_ID" val="diagram20191995_1*r_i*1_7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SHOW_EDIT_AREA_INDICATION" val="0"/>
  <p:tag name="KSO_WM_UNIT_VALUE" val="9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a"/>
  <p:tag name="KSO_WM_UNIT_INDEX" val="1"/>
  <p:tag name="KSO_WM_UNIT_ID" val="diagram20191995_3*a*1"/>
  <p:tag name="KSO_WM_TEMPLATE_CATEGORY" val="diagram"/>
  <p:tag name="KSO_WM_TEMPLATE_INDEX" val="20191995"/>
  <p:tag name="KSO_WM_UNIT_LAYERLEVEL" val="1"/>
  <p:tag name="KSO_WM_TAG_VERSION" val="1.0"/>
  <p:tag name="KSO_WM_BEAUTIFY_FLAG" val="#wm#"/>
  <p:tag name="KSO_WM_UNIT_DIAGRAM_CONTRAST_TITLE_CNT" val="2"/>
  <p:tag name="KSO_WM_UNIT_DIAGRAM_DIMENSION_TITLE_CNT" val="3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SHOW_EDIT_AREA_INDICATION" val="0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t"/>
  <p:tag name="KSO_WM_UNIT_INDEX" val="1_1"/>
  <p:tag name="KSO_WM_UNIT_ID" val="diagram20191995_3*r_t*1_1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3"/>
  <p:tag name="KSO_WM_UNIT_PRESET_TEXT" val="单击此处添加标题"/>
  <p:tag name="KSO_WM_UNIT_TEXT_FILL_FORE_SCHEMECOLOR_INDEX" val="9"/>
  <p:tag name="KSO_WM_UNIT_TEXT_FILL_TYPE" val="1"/>
  <p:tag name="KSO_WM_UNIT_USESOURCEFORMAT_APPLY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SHOW_EDIT_AREA_INDICATION" val="0"/>
  <p:tag name="KSO_WM_UNIT_VALUE" val="48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v"/>
  <p:tag name="KSO_WM_UNIT_INDEX" val="1_1"/>
  <p:tag name="KSO_WM_UNIT_ID" val="diagram20191995_3*r_v*1_1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3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SHOW_EDIT_AREA_INDICATION" val="0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t"/>
  <p:tag name="KSO_WM_UNIT_INDEX" val="1_2"/>
  <p:tag name="KSO_WM_UNIT_ID" val="diagram20191995_3*r_t*1_2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3"/>
  <p:tag name="KSO_WM_UNIT_PRESET_TEXT" val="单击此处添加标题"/>
  <p:tag name="KSO_WM_UNIT_TEXT_FILL_FORE_SCHEMECOLOR_INDEX" val="6"/>
  <p:tag name="KSO_WM_UNIT_TEXT_FILL_TYPE" val="1"/>
  <p:tag name="KSO_WM_UNIT_USESOURCEFORMAT_APPLY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SHOW_EDIT_AREA_INDICATION" val="0"/>
  <p:tag name="KSO_WM_UNIT_VALUE" val="48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v"/>
  <p:tag name="KSO_WM_UNIT_INDEX" val="1_2"/>
  <p:tag name="KSO_WM_UNIT_ID" val="diagram20191995_3*r_v*1_2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3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8"/>
  <p:tag name="KSO_WM_UNIT_ID" val="diagram20191995_1*r_i*1_8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"/>
  <p:tag name="KSO_WM_UNIT_ID" val="diagram20191995_1*r_i*1_5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9"/>
  <p:tag name="KSO_WM_UNIT_ID" val="diagram20191995_1*r_i*1_9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"/>
  <p:tag name="KSO_WM_UNIT_ID" val="diagram20191995_1*r_i*1_3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0"/>
  <p:tag name="KSO_WM_UNIT_ID" val="diagram20191995_1*r_i*1_10"/>
  <p:tag name="KSO_WM_TEMPLATE_CATEGORY" val="diagram"/>
  <p:tag name="KSO_WM_TEMPLATE_INDEX" val="20191995"/>
  <p:tag name="KSO_WM_UNIT_LAYERLEVEL" val="1_1"/>
  <p:tag name="KSO_WM_TAG_VERSION" val="1.0"/>
  <p:tag name="KSO_WM_BEAUTIFY_FLAG" val="#wm#"/>
  <p:tag name="KSO_WM_UNIT_DIAGRAM_CONTRAST_TITLE_CNT" val="2"/>
  <p:tag name="KSO_WM_UNIT_DIAGRAM_DIMENSION_TITLE_CNT" val="1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千图网海量PPT模板www.58pic.com">
  <a:themeElements>
    <a:clrScheme name="LvyhTools保存的主题色-20170826-12312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B5050"/>
      </a:accent1>
      <a:accent2>
        <a:srgbClr val="F5AA19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4B5050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千图网海量PPT模板www.58pic.com">
  <a:themeElements>
    <a:clrScheme name="LvyhTools保存的主题色-20170826-12312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B5050"/>
      </a:accent1>
      <a:accent2>
        <a:srgbClr val="F5AA19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4B5050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千图网海量PPT模板www.58pic.com">
  <a:themeElements>
    <a:clrScheme name="LvyhTools保存的主题色-20170826-12312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B5050"/>
      </a:accent1>
      <a:accent2>
        <a:srgbClr val="F5AA19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4B5050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E3E3E"/>
      </a:accent1>
      <a:accent2>
        <a:srgbClr val="4E4E4E"/>
      </a:accent2>
      <a:accent3>
        <a:srgbClr val="717171"/>
      </a:accent3>
      <a:accent4>
        <a:srgbClr val="919191"/>
      </a:accent4>
      <a:accent5>
        <a:srgbClr val="A6A6A6"/>
      </a:accent5>
      <a:accent6>
        <a:srgbClr val="D7D7D7"/>
      </a:accent6>
      <a:hlink>
        <a:srgbClr val="3E3E3E"/>
      </a:hlink>
      <a:folHlink>
        <a:srgbClr val="BFBFBF"/>
      </a:folHlink>
    </a:clrScheme>
    <a:fontScheme name="q2y5rcdr">
      <a:majorFont>
        <a:latin typeface="Arial"/>
        <a:ea typeface="SimHei"/>
        <a:cs typeface=""/>
      </a:majorFont>
      <a:minorFont>
        <a:latin typeface="Arial"/>
        <a:ea typeface="Sim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vyhTools保存的主题色-20170826-123122">
    <a:dk1>
      <a:srgbClr val="000000"/>
    </a:dk1>
    <a:lt1>
      <a:srgbClr val="FFFFFF"/>
    </a:lt1>
    <a:dk2>
      <a:srgbClr val="778495"/>
    </a:dk2>
    <a:lt2>
      <a:srgbClr val="F0F0F0"/>
    </a:lt2>
    <a:accent1>
      <a:srgbClr val="4B5050"/>
    </a:accent1>
    <a:accent2>
      <a:srgbClr val="F5AA19"/>
    </a:accent2>
    <a:accent3>
      <a:srgbClr val="4B5050"/>
    </a:accent3>
    <a:accent4>
      <a:srgbClr val="91969B"/>
    </a:accent4>
    <a:accent5>
      <a:srgbClr val="4B5050"/>
    </a:accent5>
    <a:accent6>
      <a:srgbClr val="91969B"/>
    </a:accent6>
    <a:hlink>
      <a:srgbClr val="4B505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LvyhTools保存的主题色-20170826-123122">
    <a:dk1>
      <a:srgbClr val="000000"/>
    </a:dk1>
    <a:lt1>
      <a:srgbClr val="FFFFFF"/>
    </a:lt1>
    <a:dk2>
      <a:srgbClr val="778495"/>
    </a:dk2>
    <a:lt2>
      <a:srgbClr val="F0F0F0"/>
    </a:lt2>
    <a:accent1>
      <a:srgbClr val="4B5050"/>
    </a:accent1>
    <a:accent2>
      <a:srgbClr val="F5AA19"/>
    </a:accent2>
    <a:accent3>
      <a:srgbClr val="4B5050"/>
    </a:accent3>
    <a:accent4>
      <a:srgbClr val="91969B"/>
    </a:accent4>
    <a:accent5>
      <a:srgbClr val="4B5050"/>
    </a:accent5>
    <a:accent6>
      <a:srgbClr val="91969B"/>
    </a:accent6>
    <a:hlink>
      <a:srgbClr val="4B505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13</TotalTime>
  <Words>2779</Words>
  <Application>Microsoft Office PowerPoint</Application>
  <PresentationFormat>自定义</PresentationFormat>
  <Paragraphs>185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思源黑体</vt:lpstr>
      <vt:lpstr>字魂105号-简雅黑</vt:lpstr>
      <vt:lpstr>SimHei</vt:lpstr>
      <vt:lpstr>Calibri</vt:lpstr>
      <vt:lpstr>等线</vt:lpstr>
      <vt:lpstr>汉仪中宋简</vt:lpstr>
      <vt:lpstr>微软雅黑</vt:lpstr>
      <vt:lpstr>Wingdings</vt:lpstr>
      <vt:lpstr>千图网海量PPT模板www.58pic.com</vt:lpstr>
      <vt:lpstr>1_千图网海量PPT模板www.58pic.com</vt:lpstr>
      <vt:lpstr>2_千图网海量PPT模板www.58pic.com</vt:lpstr>
      <vt:lpstr>2_Office 主题​​</vt:lpstr>
      <vt:lpstr>PowerPoint 演示文稿</vt:lpstr>
      <vt:lpstr>PowerPoint 演示文稿</vt:lpstr>
      <vt:lpstr>单元六    门窗识图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</dc:creator>
  <cp:keywords>千图网PPT模板</cp:keywords>
  <cp:lastModifiedBy>Windows 用户</cp:lastModifiedBy>
  <cp:revision>49</cp:revision>
  <dcterms:created xsi:type="dcterms:W3CDTF">2017-08-24T23:58:00Z</dcterms:created>
  <dcterms:modified xsi:type="dcterms:W3CDTF">2024-05-07T06:55:42Z</dcterms:modified>
  <cp:category>模板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